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494" r:id="rId2"/>
    <p:sldId id="1815" r:id="rId3"/>
    <p:sldId id="1790" r:id="rId4"/>
    <p:sldId id="1838" r:id="rId5"/>
    <p:sldId id="1772" r:id="rId6"/>
    <p:sldId id="1773" r:id="rId7"/>
    <p:sldId id="1774" r:id="rId8"/>
    <p:sldId id="2147138969" r:id="rId9"/>
    <p:sldId id="1776" r:id="rId10"/>
    <p:sldId id="2147138970" r:id="rId11"/>
    <p:sldId id="2147138971" r:id="rId12"/>
    <p:sldId id="2147138968" r:id="rId13"/>
    <p:sldId id="2147138973" r:id="rId14"/>
    <p:sldId id="1791" r:id="rId15"/>
    <p:sldId id="1793" r:id="rId16"/>
    <p:sldId id="1795" r:id="rId17"/>
    <p:sldId id="1868" r:id="rId18"/>
    <p:sldId id="1796" r:id="rId19"/>
    <p:sldId id="1869" r:id="rId20"/>
    <p:sldId id="1800" r:id="rId21"/>
    <p:sldId id="1802" r:id="rId22"/>
    <p:sldId id="1804" r:id="rId23"/>
    <p:sldId id="1805" r:id="rId24"/>
    <p:sldId id="2147138975" r:id="rId25"/>
    <p:sldId id="2147138976" r:id="rId26"/>
    <p:sldId id="2147138977" r:id="rId27"/>
    <p:sldId id="2147138963" r:id="rId28"/>
    <p:sldId id="1809" r:id="rId29"/>
    <p:sldId id="1839" r:id="rId30"/>
    <p:sldId id="2147138974" r:id="rId31"/>
    <p:sldId id="2539" r:id="rId32"/>
    <p:sldId id="2147138999" r:id="rId33"/>
    <p:sldId id="2147138982" r:id="rId34"/>
    <p:sldId id="2147138980" r:id="rId35"/>
    <p:sldId id="1813" r:id="rId36"/>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F9"/>
    <a:srgbClr val="FFEAA7"/>
    <a:srgbClr val="FFFFD5"/>
    <a:srgbClr val="FFB9B9"/>
    <a:srgbClr val="78B931"/>
    <a:srgbClr val="B2DE82"/>
    <a:srgbClr val="BBBBEF"/>
    <a:srgbClr val="FFC5C5"/>
    <a:srgbClr val="C2E59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D0E20-1DD5-49D4-A803-C020DBD802E9}" v="51" dt="2025-03-20T08:43:42.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6740" autoAdjust="0"/>
    <p:restoredTop sz="96163" autoAdjust="0"/>
  </p:normalViewPr>
  <p:slideViewPr>
    <p:cSldViewPr snapToGrid="0">
      <p:cViewPr varScale="1">
        <p:scale>
          <a:sx n="111" d="100"/>
          <a:sy n="111" d="100"/>
        </p:scale>
        <p:origin x="990" y="4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FA693573-7FEE-4200-A2ED-8A41A893AC1B}"/>
    <pc:docChg chg="modSld">
      <pc:chgData name="Alaa Khamis" userId="e9d8d96f-0e91-4cdd-8b6b-d0984d6e299e" providerId="ADAL" clId="{FA693573-7FEE-4200-A2ED-8A41A893AC1B}" dt="2025-01-24T15:17:39.176" v="7"/>
      <pc:docMkLst>
        <pc:docMk/>
      </pc:docMkLst>
      <pc:sldChg chg="modSp mod">
        <pc:chgData name="Alaa Khamis" userId="e9d8d96f-0e91-4cdd-8b6b-d0984d6e299e" providerId="ADAL" clId="{FA693573-7FEE-4200-A2ED-8A41A893AC1B}" dt="2025-01-24T15:17:39.176" v="7"/>
        <pc:sldMkLst>
          <pc:docMk/>
          <pc:sldMk cId="3077816041" sldId="1776"/>
        </pc:sldMkLst>
        <pc:spChg chg="mod">
          <ac:chgData name="Alaa Khamis" userId="e9d8d96f-0e91-4cdd-8b6b-d0984d6e299e" providerId="ADAL" clId="{FA693573-7FEE-4200-A2ED-8A41A893AC1B}" dt="2025-01-24T15:17:39.176" v="7"/>
          <ac:spMkLst>
            <pc:docMk/>
            <pc:sldMk cId="3077816041" sldId="1776"/>
            <ac:spMk id="11" creationId="{00000000-0000-0000-0000-000000000000}"/>
          </ac:spMkLst>
        </pc:spChg>
      </pc:sldChg>
      <pc:sldChg chg="modSp mod">
        <pc:chgData name="Alaa Khamis" userId="e9d8d96f-0e91-4cdd-8b6b-d0984d6e299e" providerId="ADAL" clId="{FA693573-7FEE-4200-A2ED-8A41A893AC1B}" dt="2025-01-13T15:57:37.893" v="6" actId="1035"/>
        <pc:sldMkLst>
          <pc:docMk/>
          <pc:sldMk cId="738803417" sldId="2147138971"/>
        </pc:sldMkLst>
      </pc:sldChg>
      <pc:sldChg chg="modSp mod">
        <pc:chgData name="Alaa Khamis" userId="e9d8d96f-0e91-4cdd-8b6b-d0984d6e299e" providerId="ADAL" clId="{FA693573-7FEE-4200-A2ED-8A41A893AC1B}" dt="2025-01-13T13:47:42.385" v="1" actId="20577"/>
        <pc:sldMkLst>
          <pc:docMk/>
          <pc:sldMk cId="3084301801" sldId="2147138981"/>
        </pc:sldMkLst>
      </pc:sldChg>
    </pc:docChg>
  </pc:docChgLst>
  <pc:docChgLst>
    <pc:chgData name="Alaa Khamis" userId="e9d8d96f-0e91-4cdd-8b6b-d0984d6e299e" providerId="ADAL" clId="{A14D0E20-1DD5-49D4-A803-C020DBD802E9}"/>
    <pc:docChg chg="undo redo custSel addSld delSld modSld sldOrd modMainMaster">
      <pc:chgData name="Alaa Khamis" userId="e9d8d96f-0e91-4cdd-8b6b-d0984d6e299e" providerId="ADAL" clId="{A14D0E20-1DD5-49D4-A803-C020DBD802E9}" dt="2025-03-20T10:07:35.050" v="242" actId="1036"/>
      <pc:docMkLst>
        <pc:docMk/>
      </pc:docMkLst>
      <pc:sldChg chg="modSp mod">
        <pc:chgData name="Alaa Khamis" userId="e9d8d96f-0e91-4cdd-8b6b-d0984d6e299e" providerId="ADAL" clId="{A14D0E20-1DD5-49D4-A803-C020DBD802E9}" dt="2025-03-19T22:18:30.662" v="197" actId="20577"/>
        <pc:sldMkLst>
          <pc:docMk/>
          <pc:sldMk cId="1080670522" sldId="1494"/>
        </pc:sldMkLst>
        <pc:spChg chg="mod">
          <ac:chgData name="Alaa Khamis" userId="e9d8d96f-0e91-4cdd-8b6b-d0984d6e299e" providerId="ADAL" clId="{A14D0E20-1DD5-49D4-A803-C020DBD802E9}" dt="2025-03-19T22:18:30.662" v="197" actId="20577"/>
          <ac:spMkLst>
            <pc:docMk/>
            <pc:sldMk cId="1080670522" sldId="1494"/>
            <ac:spMk id="22" creationId="{15432DD1-B568-48EE-BA6B-A80B23EA0530}"/>
          </ac:spMkLst>
        </pc:spChg>
      </pc:sldChg>
      <pc:sldChg chg="modSp add del mod modNotesTx">
        <pc:chgData name="Alaa Khamis" userId="e9d8d96f-0e91-4cdd-8b6b-d0984d6e299e" providerId="ADAL" clId="{A14D0E20-1DD5-49D4-A803-C020DBD802E9}" dt="2025-03-20T08:40:15.333" v="201" actId="1076"/>
        <pc:sldMkLst>
          <pc:docMk/>
          <pc:sldMk cId="3850604720" sldId="1772"/>
        </pc:sldMkLst>
        <pc:spChg chg="mod">
          <ac:chgData name="Alaa Khamis" userId="e9d8d96f-0e91-4cdd-8b6b-d0984d6e299e" providerId="ADAL" clId="{A14D0E20-1DD5-49D4-A803-C020DBD802E9}" dt="2025-03-20T08:40:15.333" v="201" actId="1076"/>
          <ac:spMkLst>
            <pc:docMk/>
            <pc:sldMk cId="3850604720" sldId="1772"/>
            <ac:spMk id="9"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15"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16"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0"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2"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7"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1"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4"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5"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8" creationId="{00000000-0000-0000-0000-000000000000}"/>
          </ac:spMkLst>
        </pc:spChg>
        <pc:cxnChg chg="mod">
          <ac:chgData name="Alaa Khamis" userId="e9d8d96f-0e91-4cdd-8b6b-d0984d6e299e" providerId="ADAL" clId="{A14D0E20-1DD5-49D4-A803-C020DBD802E9}" dt="2025-03-20T08:40:15.333" v="201" actId="1076"/>
          <ac:cxnSpMkLst>
            <pc:docMk/>
            <pc:sldMk cId="3850604720" sldId="1772"/>
            <ac:cxnSpMk id="10" creationId="{00000000-0000-0000-0000-000000000000}"/>
          </ac:cxnSpMkLst>
        </pc:cxnChg>
      </pc:sldChg>
      <pc:sldChg chg="modSp add del">
        <pc:chgData name="Alaa Khamis" userId="e9d8d96f-0e91-4cdd-8b6b-d0984d6e299e" providerId="ADAL" clId="{A14D0E20-1DD5-49D4-A803-C020DBD802E9}" dt="2025-03-20T08:40:20.385" v="202" actId="2711"/>
        <pc:sldMkLst>
          <pc:docMk/>
          <pc:sldMk cId="4156035473" sldId="1773"/>
        </pc:sldMkLst>
        <pc:spChg chg="mod">
          <ac:chgData name="Alaa Khamis" userId="e9d8d96f-0e91-4cdd-8b6b-d0984d6e299e" providerId="ADAL" clId="{A14D0E20-1DD5-49D4-A803-C020DBD802E9}" dt="2025-03-20T08:40:20.385" v="202" actId="2711"/>
          <ac:spMkLst>
            <pc:docMk/>
            <pc:sldMk cId="4156035473" sldId="1773"/>
            <ac:spMk id="41"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43"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48"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1"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2"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6"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74" creationId="{00000000-0000-0000-0000-000000000000}"/>
          </ac:spMkLst>
        </pc:spChg>
        <pc:grpChg chg="mod">
          <ac:chgData name="Alaa Khamis" userId="e9d8d96f-0e91-4cdd-8b6b-d0984d6e299e" providerId="ADAL" clId="{A14D0E20-1DD5-49D4-A803-C020DBD802E9}" dt="2025-03-20T08:40:20.385" v="202" actId="2711"/>
          <ac:grpSpMkLst>
            <pc:docMk/>
            <pc:sldMk cId="4156035473" sldId="1773"/>
            <ac:grpSpMk id="55" creationId="{00000000-0000-0000-0000-000000000000}"/>
          </ac:grpSpMkLst>
        </pc:grpChg>
        <pc:picChg chg="mod">
          <ac:chgData name="Alaa Khamis" userId="e9d8d96f-0e91-4cdd-8b6b-d0984d6e299e" providerId="ADAL" clId="{A14D0E20-1DD5-49D4-A803-C020DBD802E9}" dt="2025-03-20T08:40:20.385" v="202" actId="2711"/>
          <ac:picMkLst>
            <pc:docMk/>
            <pc:sldMk cId="4156035473" sldId="1773"/>
            <ac:picMk id="44" creationId="{00000000-0000-0000-0000-000000000000}"/>
          </ac:picMkLst>
        </pc:picChg>
        <pc:picChg chg="mod">
          <ac:chgData name="Alaa Khamis" userId="e9d8d96f-0e91-4cdd-8b6b-d0984d6e299e" providerId="ADAL" clId="{A14D0E20-1DD5-49D4-A803-C020DBD802E9}" dt="2025-03-20T08:40:20.385" v="202" actId="2711"/>
          <ac:picMkLst>
            <pc:docMk/>
            <pc:sldMk cId="4156035473" sldId="1773"/>
            <ac:picMk id="75" creationId="{00000000-0000-0000-0000-000000000000}"/>
          </ac:picMkLst>
        </pc:picChg>
      </pc:sldChg>
      <pc:sldChg chg="add del">
        <pc:chgData name="Alaa Khamis" userId="e9d8d96f-0e91-4cdd-8b6b-d0984d6e299e" providerId="ADAL" clId="{A14D0E20-1DD5-49D4-A803-C020DBD802E9}" dt="2025-03-19T22:10:53.976" v="38"/>
        <pc:sldMkLst>
          <pc:docMk/>
          <pc:sldMk cId="362405437" sldId="1774"/>
        </pc:sldMkLst>
      </pc:sldChg>
      <pc:sldChg chg="add del modNotesTx">
        <pc:chgData name="Alaa Khamis" userId="e9d8d96f-0e91-4cdd-8b6b-d0984d6e299e" providerId="ADAL" clId="{A14D0E20-1DD5-49D4-A803-C020DBD802E9}" dt="2025-03-19T22:12:00.945" v="42" actId="6549"/>
        <pc:sldMkLst>
          <pc:docMk/>
          <pc:sldMk cId="3077816041" sldId="1776"/>
        </pc:sldMkLst>
      </pc:sldChg>
      <pc:sldChg chg="add del">
        <pc:chgData name="Alaa Khamis" userId="e9d8d96f-0e91-4cdd-8b6b-d0984d6e299e" providerId="ADAL" clId="{A14D0E20-1DD5-49D4-A803-C020DBD802E9}" dt="2025-03-19T22:10:53.976" v="38"/>
        <pc:sldMkLst>
          <pc:docMk/>
          <pc:sldMk cId="1927273272" sldId="1790"/>
        </pc:sldMkLst>
      </pc:sldChg>
      <pc:sldChg chg="add del">
        <pc:chgData name="Alaa Khamis" userId="e9d8d96f-0e91-4cdd-8b6b-d0984d6e299e" providerId="ADAL" clId="{A14D0E20-1DD5-49D4-A803-C020DBD802E9}" dt="2025-03-19T22:10:53.976" v="38"/>
        <pc:sldMkLst>
          <pc:docMk/>
          <pc:sldMk cId="2374329020" sldId="1791"/>
        </pc:sldMkLst>
      </pc:sldChg>
      <pc:sldChg chg="add del">
        <pc:chgData name="Alaa Khamis" userId="e9d8d96f-0e91-4cdd-8b6b-d0984d6e299e" providerId="ADAL" clId="{A14D0E20-1DD5-49D4-A803-C020DBD802E9}" dt="2025-03-19T22:10:53.976" v="38"/>
        <pc:sldMkLst>
          <pc:docMk/>
          <pc:sldMk cId="3348522862" sldId="1793"/>
        </pc:sldMkLst>
      </pc:sldChg>
      <pc:sldChg chg="add del">
        <pc:chgData name="Alaa Khamis" userId="e9d8d96f-0e91-4cdd-8b6b-d0984d6e299e" providerId="ADAL" clId="{A14D0E20-1DD5-49D4-A803-C020DBD802E9}" dt="2025-03-19T22:10:53.976" v="38"/>
        <pc:sldMkLst>
          <pc:docMk/>
          <pc:sldMk cId="2963922251" sldId="1795"/>
        </pc:sldMkLst>
      </pc:sldChg>
      <pc:sldChg chg="add del">
        <pc:chgData name="Alaa Khamis" userId="e9d8d96f-0e91-4cdd-8b6b-d0984d6e299e" providerId="ADAL" clId="{A14D0E20-1DD5-49D4-A803-C020DBD802E9}" dt="2025-03-19T22:10:53.976" v="38"/>
        <pc:sldMkLst>
          <pc:docMk/>
          <pc:sldMk cId="2074989631" sldId="1796"/>
        </pc:sldMkLst>
      </pc:sldChg>
      <pc:sldChg chg="add del">
        <pc:chgData name="Alaa Khamis" userId="e9d8d96f-0e91-4cdd-8b6b-d0984d6e299e" providerId="ADAL" clId="{A14D0E20-1DD5-49D4-A803-C020DBD802E9}" dt="2025-03-19T22:10:53.976" v="38"/>
        <pc:sldMkLst>
          <pc:docMk/>
          <pc:sldMk cId="229966385" sldId="1800"/>
        </pc:sldMkLst>
      </pc:sldChg>
      <pc:sldChg chg="add del">
        <pc:chgData name="Alaa Khamis" userId="e9d8d96f-0e91-4cdd-8b6b-d0984d6e299e" providerId="ADAL" clId="{A14D0E20-1DD5-49D4-A803-C020DBD802E9}" dt="2025-03-19T22:10:53.976" v="38"/>
        <pc:sldMkLst>
          <pc:docMk/>
          <pc:sldMk cId="1802310836" sldId="1802"/>
        </pc:sldMkLst>
      </pc:sldChg>
      <pc:sldChg chg="add del">
        <pc:chgData name="Alaa Khamis" userId="e9d8d96f-0e91-4cdd-8b6b-d0984d6e299e" providerId="ADAL" clId="{A14D0E20-1DD5-49D4-A803-C020DBD802E9}" dt="2025-03-19T22:10:53.976" v="38"/>
        <pc:sldMkLst>
          <pc:docMk/>
          <pc:sldMk cId="2957293204" sldId="1804"/>
        </pc:sldMkLst>
      </pc:sldChg>
      <pc:sldChg chg="add del">
        <pc:chgData name="Alaa Khamis" userId="e9d8d96f-0e91-4cdd-8b6b-d0984d6e299e" providerId="ADAL" clId="{A14D0E20-1DD5-49D4-A803-C020DBD802E9}" dt="2025-03-19T22:10:53.976" v="38"/>
        <pc:sldMkLst>
          <pc:docMk/>
          <pc:sldMk cId="3406539394" sldId="1805"/>
        </pc:sldMkLst>
      </pc:sldChg>
      <pc:sldChg chg="add del">
        <pc:chgData name="Alaa Khamis" userId="e9d8d96f-0e91-4cdd-8b6b-d0984d6e299e" providerId="ADAL" clId="{A14D0E20-1DD5-49D4-A803-C020DBD802E9}" dt="2025-03-19T22:10:53.976" v="38"/>
        <pc:sldMkLst>
          <pc:docMk/>
          <pc:sldMk cId="3129311873" sldId="1809"/>
        </pc:sldMkLst>
      </pc:sldChg>
      <pc:sldChg chg="add del">
        <pc:chgData name="Alaa Khamis" userId="e9d8d96f-0e91-4cdd-8b6b-d0984d6e299e" providerId="ADAL" clId="{A14D0E20-1DD5-49D4-A803-C020DBD802E9}" dt="2025-03-19T22:16:23.509" v="168" actId="47"/>
        <pc:sldMkLst>
          <pc:docMk/>
          <pc:sldMk cId="689956179" sldId="1810"/>
        </pc:sldMkLst>
      </pc:sldChg>
      <pc:sldChg chg="add del">
        <pc:chgData name="Alaa Khamis" userId="e9d8d96f-0e91-4cdd-8b6b-d0984d6e299e" providerId="ADAL" clId="{A14D0E20-1DD5-49D4-A803-C020DBD802E9}" dt="2025-03-19T22:10:53.976" v="38"/>
        <pc:sldMkLst>
          <pc:docMk/>
          <pc:sldMk cId="1349857674" sldId="1815"/>
        </pc:sldMkLst>
      </pc:sldChg>
      <pc:sldChg chg="del">
        <pc:chgData name="Alaa Khamis" userId="e9d8d96f-0e91-4cdd-8b6b-d0984d6e299e" providerId="ADAL" clId="{A14D0E20-1DD5-49D4-A803-C020DBD802E9}" dt="2025-03-19T22:10:50.980" v="37" actId="47"/>
        <pc:sldMkLst>
          <pc:docMk/>
          <pc:sldMk cId="2468361019" sldId="1816"/>
        </pc:sldMkLst>
      </pc:sldChg>
      <pc:sldChg chg="modSp add del">
        <pc:chgData name="Alaa Khamis" userId="e9d8d96f-0e91-4cdd-8b6b-d0984d6e299e" providerId="ADAL" clId="{A14D0E20-1DD5-49D4-A803-C020DBD802E9}" dt="2025-03-20T08:40:05.729" v="199" actId="2711"/>
        <pc:sldMkLst>
          <pc:docMk/>
          <pc:sldMk cId="210761876" sldId="1838"/>
        </pc:sldMkLst>
        <pc:spChg chg="mod">
          <ac:chgData name="Alaa Khamis" userId="e9d8d96f-0e91-4cdd-8b6b-d0984d6e299e" providerId="ADAL" clId="{A14D0E20-1DD5-49D4-A803-C020DBD802E9}" dt="2025-03-20T08:40:05.729" v="199" actId="2711"/>
          <ac:spMkLst>
            <pc:docMk/>
            <pc:sldMk cId="210761876" sldId="1838"/>
            <ac:spMk id="17" creationId="{00000000-0000-0000-0000-000000000000}"/>
          </ac:spMkLst>
        </pc:spChg>
        <pc:spChg chg="mod">
          <ac:chgData name="Alaa Khamis" userId="e9d8d96f-0e91-4cdd-8b6b-d0984d6e299e" providerId="ADAL" clId="{A14D0E20-1DD5-49D4-A803-C020DBD802E9}" dt="2025-03-20T08:40:05.729" v="199" actId="2711"/>
          <ac:spMkLst>
            <pc:docMk/>
            <pc:sldMk cId="210761876" sldId="1838"/>
            <ac:spMk id="18" creationId="{F9E45CE0-2EC6-4E86-A563-627F20BD6984}"/>
          </ac:spMkLst>
        </pc:spChg>
        <pc:spChg chg="mod">
          <ac:chgData name="Alaa Khamis" userId="e9d8d96f-0e91-4cdd-8b6b-d0984d6e299e" providerId="ADAL" clId="{A14D0E20-1DD5-49D4-A803-C020DBD802E9}" dt="2025-03-20T08:40:05.729" v="199" actId="2711"/>
          <ac:spMkLst>
            <pc:docMk/>
            <pc:sldMk cId="210761876" sldId="1838"/>
            <ac:spMk id="36" creationId="{20373922-74C2-41F3-BEDF-39F89EA8913A}"/>
          </ac:spMkLst>
        </pc:spChg>
        <pc:spChg chg="mod">
          <ac:chgData name="Alaa Khamis" userId="e9d8d96f-0e91-4cdd-8b6b-d0984d6e299e" providerId="ADAL" clId="{A14D0E20-1DD5-49D4-A803-C020DBD802E9}" dt="2025-03-20T08:40:05.729" v="199" actId="2711"/>
          <ac:spMkLst>
            <pc:docMk/>
            <pc:sldMk cId="210761876" sldId="1838"/>
            <ac:spMk id="37" creationId="{AF8CE3C0-09D5-40FB-9456-60771AB2E234}"/>
          </ac:spMkLst>
        </pc:spChg>
        <pc:spChg chg="mod">
          <ac:chgData name="Alaa Khamis" userId="e9d8d96f-0e91-4cdd-8b6b-d0984d6e299e" providerId="ADAL" clId="{A14D0E20-1DD5-49D4-A803-C020DBD802E9}" dt="2025-03-20T08:40:05.729" v="199" actId="2711"/>
          <ac:spMkLst>
            <pc:docMk/>
            <pc:sldMk cId="210761876" sldId="1838"/>
            <ac:spMk id="43" creationId="{00000000-0000-0000-0000-000000000000}"/>
          </ac:spMkLst>
        </pc:spChg>
        <pc:cxnChg chg="mod">
          <ac:chgData name="Alaa Khamis" userId="e9d8d96f-0e91-4cdd-8b6b-d0984d6e299e" providerId="ADAL" clId="{A14D0E20-1DD5-49D4-A803-C020DBD802E9}" dt="2025-03-20T08:40:05.729" v="199" actId="2711"/>
          <ac:cxnSpMkLst>
            <pc:docMk/>
            <pc:sldMk cId="210761876" sldId="1838"/>
            <ac:cxnSpMk id="31" creationId="{00000000-0000-0000-0000-000000000000}"/>
          </ac:cxnSpMkLst>
        </pc:cxnChg>
        <pc:cxnChg chg="mod">
          <ac:chgData name="Alaa Khamis" userId="e9d8d96f-0e91-4cdd-8b6b-d0984d6e299e" providerId="ADAL" clId="{A14D0E20-1DD5-49D4-A803-C020DBD802E9}" dt="2025-03-20T08:40:05.729" v="199" actId="2711"/>
          <ac:cxnSpMkLst>
            <pc:docMk/>
            <pc:sldMk cId="210761876" sldId="1838"/>
            <ac:cxnSpMk id="35" creationId="{00000000-0000-0000-0000-000000000000}"/>
          </ac:cxnSpMkLst>
        </pc:cxnChg>
        <pc:cxnChg chg="mod">
          <ac:chgData name="Alaa Khamis" userId="e9d8d96f-0e91-4cdd-8b6b-d0984d6e299e" providerId="ADAL" clId="{A14D0E20-1DD5-49D4-A803-C020DBD802E9}" dt="2025-03-20T08:40:05.729" v="199" actId="2711"/>
          <ac:cxnSpMkLst>
            <pc:docMk/>
            <pc:sldMk cId="210761876" sldId="1838"/>
            <ac:cxnSpMk id="38" creationId="{2CAD2FCA-DF7F-47E4-9A3F-FFB8516B81EF}"/>
          </ac:cxnSpMkLst>
        </pc:cxnChg>
        <pc:cxnChg chg="mod">
          <ac:chgData name="Alaa Khamis" userId="e9d8d96f-0e91-4cdd-8b6b-d0984d6e299e" providerId="ADAL" clId="{A14D0E20-1DD5-49D4-A803-C020DBD802E9}" dt="2025-03-20T08:40:05.729" v="199" actId="2711"/>
          <ac:cxnSpMkLst>
            <pc:docMk/>
            <pc:sldMk cId="210761876" sldId="1838"/>
            <ac:cxnSpMk id="46" creationId="{00000000-0000-0000-0000-000000000000}"/>
          </ac:cxnSpMkLst>
        </pc:cxnChg>
      </pc:sldChg>
      <pc:sldChg chg="modSp add del mod">
        <pc:chgData name="Alaa Khamis" userId="e9d8d96f-0e91-4cdd-8b6b-d0984d6e299e" providerId="ADAL" clId="{A14D0E20-1DD5-49D4-A803-C020DBD802E9}" dt="2025-03-19T22:16:23.309" v="167" actId="6549"/>
        <pc:sldMkLst>
          <pc:docMk/>
          <pc:sldMk cId="2282430858" sldId="1839"/>
        </pc:sldMkLst>
        <pc:spChg chg="mod">
          <ac:chgData name="Alaa Khamis" userId="e9d8d96f-0e91-4cdd-8b6b-d0984d6e299e" providerId="ADAL" clId="{A14D0E20-1DD5-49D4-A803-C020DBD802E9}" dt="2025-03-19T22:16:23.309" v="167" actId="6549"/>
          <ac:spMkLst>
            <pc:docMk/>
            <pc:sldMk cId="2282430858" sldId="1839"/>
            <ac:spMk id="6" creationId="{00000000-0000-0000-0000-000000000000}"/>
          </ac:spMkLst>
        </pc:spChg>
      </pc:sldChg>
      <pc:sldChg chg="modSp add del mod">
        <pc:chgData name="Alaa Khamis" userId="e9d8d96f-0e91-4cdd-8b6b-d0984d6e299e" providerId="ADAL" clId="{A14D0E20-1DD5-49D4-A803-C020DBD802E9}" dt="2025-03-20T08:42:37.295" v="223" actId="6549"/>
        <pc:sldMkLst>
          <pc:docMk/>
          <pc:sldMk cId="3223571018" sldId="1868"/>
        </pc:sldMkLst>
        <pc:graphicFrameChg chg="modGraphic">
          <ac:chgData name="Alaa Khamis" userId="e9d8d96f-0e91-4cdd-8b6b-d0984d6e299e" providerId="ADAL" clId="{A14D0E20-1DD5-49D4-A803-C020DBD802E9}" dt="2025-03-20T08:42:37.295" v="223" actId="6549"/>
          <ac:graphicFrameMkLst>
            <pc:docMk/>
            <pc:sldMk cId="3223571018" sldId="1868"/>
            <ac:graphicFrameMk id="2" creationId="{4FEA88BF-B6AD-4ED2-9BFD-DF932189B037}"/>
          </ac:graphicFrameMkLst>
        </pc:graphicFrameChg>
      </pc:sldChg>
      <pc:sldChg chg="modSp add del mod">
        <pc:chgData name="Alaa Khamis" userId="e9d8d96f-0e91-4cdd-8b6b-d0984d6e299e" providerId="ADAL" clId="{A14D0E20-1DD5-49D4-A803-C020DBD802E9}" dt="2025-03-20T08:43:02.049" v="225" actId="255"/>
        <pc:sldMkLst>
          <pc:docMk/>
          <pc:sldMk cId="1250582016" sldId="1869"/>
        </pc:sldMkLst>
        <pc:graphicFrameChg chg="modGraphic">
          <ac:chgData name="Alaa Khamis" userId="e9d8d96f-0e91-4cdd-8b6b-d0984d6e299e" providerId="ADAL" clId="{A14D0E20-1DD5-49D4-A803-C020DBD802E9}" dt="2025-03-20T08:43:02.049" v="225" actId="255"/>
          <ac:graphicFrameMkLst>
            <pc:docMk/>
            <pc:sldMk cId="1250582016" sldId="1869"/>
            <ac:graphicFrameMk id="3" creationId="{00000000-0000-0000-0000-000000000000}"/>
          </ac:graphicFrameMkLst>
        </pc:graphicFrameChg>
      </pc:sldChg>
      <pc:sldChg chg="del">
        <pc:chgData name="Alaa Khamis" userId="e9d8d96f-0e91-4cdd-8b6b-d0984d6e299e" providerId="ADAL" clId="{A14D0E20-1DD5-49D4-A803-C020DBD802E9}" dt="2025-03-19T22:10:50.980" v="37" actId="47"/>
        <pc:sldMkLst>
          <pc:docMk/>
          <pc:sldMk cId="886287567" sldId="2193"/>
        </pc:sldMkLst>
      </pc:sldChg>
      <pc:sldChg chg="modSp add mod">
        <pc:chgData name="Alaa Khamis" userId="e9d8d96f-0e91-4cdd-8b6b-d0984d6e299e" providerId="ADAL" clId="{A14D0E20-1DD5-49D4-A803-C020DBD802E9}" dt="2025-03-19T22:00:16.696" v="1"/>
        <pc:sldMkLst>
          <pc:docMk/>
          <pc:sldMk cId="2639288898" sldId="2539"/>
        </pc:sldMkLst>
        <pc:spChg chg="mod">
          <ac:chgData name="Alaa Khamis" userId="e9d8d96f-0e91-4cdd-8b6b-d0984d6e299e" providerId="ADAL" clId="{A14D0E20-1DD5-49D4-A803-C020DBD802E9}" dt="2025-03-19T22:00:16.696" v="1"/>
          <ac:spMkLst>
            <pc:docMk/>
            <pc:sldMk cId="2639288898" sldId="2539"/>
            <ac:spMk id="7" creationId="{00000000-0000-0000-0000-000000000000}"/>
          </ac:spMkLst>
        </pc:spChg>
      </pc:sldChg>
      <pc:sldChg chg="add del">
        <pc:chgData name="Alaa Khamis" userId="e9d8d96f-0e91-4cdd-8b6b-d0984d6e299e" providerId="ADAL" clId="{A14D0E20-1DD5-49D4-A803-C020DBD802E9}" dt="2025-03-19T22:10:53.976" v="38"/>
        <pc:sldMkLst>
          <pc:docMk/>
          <pc:sldMk cId="1703023252" sldId="2147138963"/>
        </pc:sldMkLst>
      </pc:sldChg>
      <pc:sldChg chg="delSp modSp add del mod modNotesTx">
        <pc:chgData name="Alaa Khamis" userId="e9d8d96f-0e91-4cdd-8b6b-d0984d6e299e" providerId="ADAL" clId="{A14D0E20-1DD5-49D4-A803-C020DBD802E9}" dt="2025-03-20T08:41:44.328" v="215" actId="1076"/>
        <pc:sldMkLst>
          <pc:docMk/>
          <pc:sldMk cId="2189834049" sldId="2147138968"/>
        </pc:sldMkLst>
        <pc:spChg chg="del mod">
          <ac:chgData name="Alaa Khamis" userId="e9d8d96f-0e91-4cdd-8b6b-d0984d6e299e" providerId="ADAL" clId="{A14D0E20-1DD5-49D4-A803-C020DBD802E9}" dt="2025-03-20T08:41:33.501" v="214" actId="21"/>
          <ac:spMkLst>
            <pc:docMk/>
            <pc:sldMk cId="2189834049" sldId="2147138968"/>
            <ac:spMk id="29" creationId="{917C7089-49B2-4D31-8662-3211032C4B87}"/>
          </ac:spMkLst>
        </pc:spChg>
        <pc:spChg chg="del mod">
          <ac:chgData name="Alaa Khamis" userId="e9d8d96f-0e91-4cdd-8b6b-d0984d6e299e" providerId="ADAL" clId="{A14D0E20-1DD5-49D4-A803-C020DBD802E9}" dt="2025-03-20T08:41:33.501" v="214" actId="21"/>
          <ac:spMkLst>
            <pc:docMk/>
            <pc:sldMk cId="2189834049" sldId="2147138968"/>
            <ac:spMk id="30" creationId="{53B01F17-7C35-4520-9129-0F19D65A29C6}"/>
          </ac:spMkLst>
        </pc:spChg>
        <pc:spChg chg="del mod">
          <ac:chgData name="Alaa Khamis" userId="e9d8d96f-0e91-4cdd-8b6b-d0984d6e299e" providerId="ADAL" clId="{A14D0E20-1DD5-49D4-A803-C020DBD802E9}" dt="2025-03-20T08:41:33.501" v="214" actId="21"/>
          <ac:spMkLst>
            <pc:docMk/>
            <pc:sldMk cId="2189834049" sldId="2147138968"/>
            <ac:spMk id="32" creationId="{019801BF-762B-41C3-B02A-3634DC66566E}"/>
          </ac:spMkLst>
        </pc:spChg>
        <pc:spChg chg="del mod">
          <ac:chgData name="Alaa Khamis" userId="e9d8d96f-0e91-4cdd-8b6b-d0984d6e299e" providerId="ADAL" clId="{A14D0E20-1DD5-49D4-A803-C020DBD802E9}" dt="2025-03-20T08:41:33.501" v="214" actId="21"/>
          <ac:spMkLst>
            <pc:docMk/>
            <pc:sldMk cId="2189834049" sldId="2147138968"/>
            <ac:spMk id="33" creationId="{559BF415-7DC1-46A6-8E62-6A234BDA8344}"/>
          </ac:spMkLst>
        </pc:spChg>
        <pc:spChg chg="del mod">
          <ac:chgData name="Alaa Khamis" userId="e9d8d96f-0e91-4cdd-8b6b-d0984d6e299e" providerId="ADAL" clId="{A14D0E20-1DD5-49D4-A803-C020DBD802E9}" dt="2025-03-20T08:41:33.501" v="214" actId="21"/>
          <ac:spMkLst>
            <pc:docMk/>
            <pc:sldMk cId="2189834049" sldId="2147138968"/>
            <ac:spMk id="35" creationId="{EFC01256-274D-4656-B299-83B051DD8D02}"/>
          </ac:spMkLst>
        </pc:spChg>
        <pc:spChg chg="del mod">
          <ac:chgData name="Alaa Khamis" userId="e9d8d96f-0e91-4cdd-8b6b-d0984d6e299e" providerId="ADAL" clId="{A14D0E20-1DD5-49D4-A803-C020DBD802E9}" dt="2025-03-20T08:41:33.501" v="214" actId="21"/>
          <ac:spMkLst>
            <pc:docMk/>
            <pc:sldMk cId="2189834049" sldId="2147138968"/>
            <ac:spMk id="36" creationId="{269B6E25-3E98-4996-AE2F-0289C5963328}"/>
          </ac:spMkLst>
        </pc:spChg>
        <pc:spChg chg="del mod">
          <ac:chgData name="Alaa Khamis" userId="e9d8d96f-0e91-4cdd-8b6b-d0984d6e299e" providerId="ADAL" clId="{A14D0E20-1DD5-49D4-A803-C020DBD802E9}" dt="2025-03-20T08:41:33.501" v="214" actId="21"/>
          <ac:spMkLst>
            <pc:docMk/>
            <pc:sldMk cId="2189834049" sldId="2147138968"/>
            <ac:spMk id="38" creationId="{C4F788AF-ED24-4CB5-8CFD-36D18D0A4B08}"/>
          </ac:spMkLst>
        </pc:spChg>
        <pc:spChg chg="del mod">
          <ac:chgData name="Alaa Khamis" userId="e9d8d96f-0e91-4cdd-8b6b-d0984d6e299e" providerId="ADAL" clId="{A14D0E20-1DD5-49D4-A803-C020DBD802E9}" dt="2025-03-20T08:41:33.501" v="214" actId="21"/>
          <ac:spMkLst>
            <pc:docMk/>
            <pc:sldMk cId="2189834049" sldId="2147138968"/>
            <ac:spMk id="39" creationId="{F943F52B-58E8-4E20-8695-DDF4B545BD78}"/>
          </ac:spMkLst>
        </pc:spChg>
        <pc:spChg chg="del mod">
          <ac:chgData name="Alaa Khamis" userId="e9d8d96f-0e91-4cdd-8b6b-d0984d6e299e" providerId="ADAL" clId="{A14D0E20-1DD5-49D4-A803-C020DBD802E9}" dt="2025-03-20T08:41:33.501" v="214" actId="21"/>
          <ac:spMkLst>
            <pc:docMk/>
            <pc:sldMk cId="2189834049" sldId="2147138968"/>
            <ac:spMk id="40" creationId="{2D165603-4173-49CE-823A-5680685467A2}"/>
          </ac:spMkLst>
        </pc:spChg>
        <pc:spChg chg="del mod">
          <ac:chgData name="Alaa Khamis" userId="e9d8d96f-0e91-4cdd-8b6b-d0984d6e299e" providerId="ADAL" clId="{A14D0E20-1DD5-49D4-A803-C020DBD802E9}" dt="2025-03-20T08:41:33.501" v="214" actId="21"/>
          <ac:spMkLst>
            <pc:docMk/>
            <pc:sldMk cId="2189834049" sldId="2147138968"/>
            <ac:spMk id="41" creationId="{7571F132-F334-4D9E-846E-267A4EAB3A66}"/>
          </ac:spMkLst>
        </pc:spChg>
        <pc:picChg chg="mod">
          <ac:chgData name="Alaa Khamis" userId="e9d8d96f-0e91-4cdd-8b6b-d0984d6e299e" providerId="ADAL" clId="{A14D0E20-1DD5-49D4-A803-C020DBD802E9}" dt="2025-03-20T08:41:44.328" v="215" actId="1076"/>
          <ac:picMkLst>
            <pc:docMk/>
            <pc:sldMk cId="2189834049" sldId="2147138968"/>
            <ac:picMk id="2" creationId="{639E19BF-DF80-9A3A-D7A1-3E3CD25828D9}"/>
          </ac:picMkLst>
        </pc:picChg>
      </pc:sldChg>
      <pc:sldChg chg="delSp modSp add del mod modNotesTx">
        <pc:chgData name="Alaa Khamis" userId="e9d8d96f-0e91-4cdd-8b6b-d0984d6e299e" providerId="ADAL" clId="{A14D0E20-1DD5-49D4-A803-C020DBD802E9}" dt="2025-03-20T08:40:36.509" v="204" actId="1076"/>
        <pc:sldMkLst>
          <pc:docMk/>
          <pc:sldMk cId="619700910" sldId="2147138969"/>
        </pc:sldMkLst>
        <pc:spChg chg="del">
          <ac:chgData name="Alaa Khamis" userId="e9d8d96f-0e91-4cdd-8b6b-d0984d6e299e" providerId="ADAL" clId="{A14D0E20-1DD5-49D4-A803-C020DBD802E9}" dt="2025-03-20T08:40:26.332" v="203" actId="21"/>
          <ac:spMkLst>
            <pc:docMk/>
            <pc:sldMk cId="619700910" sldId="2147138969"/>
            <ac:spMk id="201" creationId="{587136D9-6727-4C89-B6BD-4427B5302E84}"/>
          </ac:spMkLst>
        </pc:spChg>
        <pc:spChg chg="del">
          <ac:chgData name="Alaa Khamis" userId="e9d8d96f-0e91-4cdd-8b6b-d0984d6e299e" providerId="ADAL" clId="{A14D0E20-1DD5-49D4-A803-C020DBD802E9}" dt="2025-03-20T08:40:26.332" v="203" actId="21"/>
          <ac:spMkLst>
            <pc:docMk/>
            <pc:sldMk cId="619700910" sldId="2147138969"/>
            <ac:spMk id="211" creationId="{43432349-D91F-4613-984B-DB6ECC25D88D}"/>
          </ac:spMkLst>
        </pc:spChg>
        <pc:spChg chg="del">
          <ac:chgData name="Alaa Khamis" userId="e9d8d96f-0e91-4cdd-8b6b-d0984d6e299e" providerId="ADAL" clId="{A14D0E20-1DD5-49D4-A803-C020DBD802E9}" dt="2025-03-20T08:40:26.332" v="203" actId="21"/>
          <ac:spMkLst>
            <pc:docMk/>
            <pc:sldMk cId="619700910" sldId="2147138969"/>
            <ac:spMk id="213" creationId="{67D411E8-FECF-452D-9B1D-D85F4EAD21FF}"/>
          </ac:spMkLst>
        </pc:spChg>
        <pc:spChg chg="del">
          <ac:chgData name="Alaa Khamis" userId="e9d8d96f-0e91-4cdd-8b6b-d0984d6e299e" providerId="ADAL" clId="{A14D0E20-1DD5-49D4-A803-C020DBD802E9}" dt="2025-03-20T08:40:26.332" v="203" actId="21"/>
          <ac:spMkLst>
            <pc:docMk/>
            <pc:sldMk cId="619700910" sldId="2147138969"/>
            <ac:spMk id="232" creationId="{27C30800-A5C4-4567-9051-87656087BE98}"/>
          </ac:spMkLst>
        </pc:spChg>
        <pc:spChg chg="del">
          <ac:chgData name="Alaa Khamis" userId="e9d8d96f-0e91-4cdd-8b6b-d0984d6e299e" providerId="ADAL" clId="{A14D0E20-1DD5-49D4-A803-C020DBD802E9}" dt="2025-03-20T08:40:26.332" v="203" actId="21"/>
          <ac:spMkLst>
            <pc:docMk/>
            <pc:sldMk cId="619700910" sldId="2147138969"/>
            <ac:spMk id="251" creationId="{89F86E6B-F5CB-4293-80C7-7848F75AACA4}"/>
          </ac:spMkLst>
        </pc:spChg>
        <pc:spChg chg="del">
          <ac:chgData name="Alaa Khamis" userId="e9d8d96f-0e91-4cdd-8b6b-d0984d6e299e" providerId="ADAL" clId="{A14D0E20-1DD5-49D4-A803-C020DBD802E9}" dt="2025-03-20T08:40:26.332" v="203" actId="21"/>
          <ac:spMkLst>
            <pc:docMk/>
            <pc:sldMk cId="619700910" sldId="2147138969"/>
            <ac:spMk id="277" creationId="{6020DD8A-D325-44F1-8917-3ACC0DC098BB}"/>
          </ac:spMkLst>
        </pc:spChg>
        <pc:spChg chg="del">
          <ac:chgData name="Alaa Khamis" userId="e9d8d96f-0e91-4cdd-8b6b-d0984d6e299e" providerId="ADAL" clId="{A14D0E20-1DD5-49D4-A803-C020DBD802E9}" dt="2025-03-20T08:40:26.332" v="203" actId="21"/>
          <ac:spMkLst>
            <pc:docMk/>
            <pc:sldMk cId="619700910" sldId="2147138969"/>
            <ac:spMk id="278" creationId="{43E39688-6B98-44F8-B24C-E62623B6C5CD}"/>
          </ac:spMkLst>
        </pc:spChg>
        <pc:spChg chg="del">
          <ac:chgData name="Alaa Khamis" userId="e9d8d96f-0e91-4cdd-8b6b-d0984d6e299e" providerId="ADAL" clId="{A14D0E20-1DD5-49D4-A803-C020DBD802E9}" dt="2025-03-20T08:40:26.332" v="203" actId="21"/>
          <ac:spMkLst>
            <pc:docMk/>
            <pc:sldMk cId="619700910" sldId="2147138969"/>
            <ac:spMk id="284" creationId="{942E7DAC-B5A2-495C-A732-C4A2681BA3EC}"/>
          </ac:spMkLst>
        </pc:spChg>
        <pc:spChg chg="del">
          <ac:chgData name="Alaa Khamis" userId="e9d8d96f-0e91-4cdd-8b6b-d0984d6e299e" providerId="ADAL" clId="{A14D0E20-1DD5-49D4-A803-C020DBD802E9}" dt="2025-03-20T08:40:26.332" v="203" actId="21"/>
          <ac:spMkLst>
            <pc:docMk/>
            <pc:sldMk cId="619700910" sldId="2147138969"/>
            <ac:spMk id="300" creationId="{6BFF32C6-2EAB-4726-82F6-63CEA9476EC5}"/>
          </ac:spMkLst>
        </pc:spChg>
        <pc:spChg chg="del">
          <ac:chgData name="Alaa Khamis" userId="e9d8d96f-0e91-4cdd-8b6b-d0984d6e299e" providerId="ADAL" clId="{A14D0E20-1DD5-49D4-A803-C020DBD802E9}" dt="2025-03-20T08:40:26.332" v="203" actId="21"/>
          <ac:spMkLst>
            <pc:docMk/>
            <pc:sldMk cId="619700910" sldId="2147138969"/>
            <ac:spMk id="306" creationId="{E8D67B96-9BB8-4307-AF1C-C5584F79A3AD}"/>
          </ac:spMkLst>
        </pc:spChg>
        <pc:picChg chg="mod">
          <ac:chgData name="Alaa Khamis" userId="e9d8d96f-0e91-4cdd-8b6b-d0984d6e299e" providerId="ADAL" clId="{A14D0E20-1DD5-49D4-A803-C020DBD802E9}" dt="2025-03-20T08:40:36.509" v="204" actId="1076"/>
          <ac:picMkLst>
            <pc:docMk/>
            <pc:sldMk cId="619700910" sldId="2147138969"/>
            <ac:picMk id="2" creationId="{8FEA1D6D-AA66-3353-710C-FE213355A6D9}"/>
          </ac:picMkLst>
        </pc:picChg>
      </pc:sldChg>
      <pc:sldChg chg="add del modNotesTx">
        <pc:chgData name="Alaa Khamis" userId="e9d8d96f-0e91-4cdd-8b6b-d0984d6e299e" providerId="ADAL" clId="{A14D0E20-1DD5-49D4-A803-C020DBD802E9}" dt="2025-03-19T22:12:05.679" v="43" actId="6549"/>
        <pc:sldMkLst>
          <pc:docMk/>
          <pc:sldMk cId="1526427345" sldId="2147138970"/>
        </pc:sldMkLst>
      </pc:sldChg>
      <pc:sldChg chg="delSp modSp add del mod modNotesTx">
        <pc:chgData name="Alaa Khamis" userId="e9d8d96f-0e91-4cdd-8b6b-d0984d6e299e" providerId="ADAL" clId="{A14D0E20-1DD5-49D4-A803-C020DBD802E9}" dt="2025-03-20T08:41:24.185" v="212" actId="1076"/>
        <pc:sldMkLst>
          <pc:docMk/>
          <pc:sldMk cId="738803417" sldId="2147138971"/>
        </pc:sldMkLst>
        <pc:spChg chg="del mod">
          <ac:chgData name="Alaa Khamis" userId="e9d8d96f-0e91-4cdd-8b6b-d0984d6e299e" providerId="ADAL" clId="{A14D0E20-1DD5-49D4-A803-C020DBD802E9}" dt="2025-03-20T08:41:10.718" v="207" actId="21"/>
          <ac:spMkLst>
            <pc:docMk/>
            <pc:sldMk cId="738803417" sldId="2147138971"/>
            <ac:spMk id="47" creationId="{8DE5B3CC-801A-420B-B4D4-4C145BB4A339}"/>
          </ac:spMkLst>
        </pc:spChg>
        <pc:spChg chg="del mod">
          <ac:chgData name="Alaa Khamis" userId="e9d8d96f-0e91-4cdd-8b6b-d0984d6e299e" providerId="ADAL" clId="{A14D0E20-1DD5-49D4-A803-C020DBD802E9}" dt="2025-03-20T08:41:10.718" v="207" actId="21"/>
          <ac:spMkLst>
            <pc:docMk/>
            <pc:sldMk cId="738803417" sldId="2147138971"/>
            <ac:spMk id="49" creationId="{7834F4AC-1C8C-4973-BBF9-E92B924EF47F}"/>
          </ac:spMkLst>
        </pc:spChg>
        <pc:spChg chg="del mod">
          <ac:chgData name="Alaa Khamis" userId="e9d8d96f-0e91-4cdd-8b6b-d0984d6e299e" providerId="ADAL" clId="{A14D0E20-1DD5-49D4-A803-C020DBD802E9}" dt="2025-03-20T08:41:10.718" v="207" actId="21"/>
          <ac:spMkLst>
            <pc:docMk/>
            <pc:sldMk cId="738803417" sldId="2147138971"/>
            <ac:spMk id="50" creationId="{B029E003-98B8-4C27-B7E9-A45BAC859106}"/>
          </ac:spMkLst>
        </pc:spChg>
        <pc:spChg chg="del mod">
          <ac:chgData name="Alaa Khamis" userId="e9d8d96f-0e91-4cdd-8b6b-d0984d6e299e" providerId="ADAL" clId="{A14D0E20-1DD5-49D4-A803-C020DBD802E9}" dt="2025-03-20T08:41:10.718" v="207" actId="21"/>
          <ac:spMkLst>
            <pc:docMk/>
            <pc:sldMk cId="738803417" sldId="2147138971"/>
            <ac:spMk id="51" creationId="{CF38C39B-8273-47D3-9269-39F20C6D028D}"/>
          </ac:spMkLst>
        </pc:spChg>
        <pc:spChg chg="del mod">
          <ac:chgData name="Alaa Khamis" userId="e9d8d96f-0e91-4cdd-8b6b-d0984d6e299e" providerId="ADAL" clId="{A14D0E20-1DD5-49D4-A803-C020DBD802E9}" dt="2025-03-20T08:41:10.718" v="207" actId="21"/>
          <ac:spMkLst>
            <pc:docMk/>
            <pc:sldMk cId="738803417" sldId="2147138971"/>
            <ac:spMk id="53" creationId="{57B54FD5-8662-430B-940E-47A6C0582EA0}"/>
          </ac:spMkLst>
        </pc:spChg>
        <pc:spChg chg="del mod">
          <ac:chgData name="Alaa Khamis" userId="e9d8d96f-0e91-4cdd-8b6b-d0984d6e299e" providerId="ADAL" clId="{A14D0E20-1DD5-49D4-A803-C020DBD802E9}" dt="2025-03-20T08:41:10.718" v="207" actId="21"/>
          <ac:spMkLst>
            <pc:docMk/>
            <pc:sldMk cId="738803417" sldId="2147138971"/>
            <ac:spMk id="54" creationId="{1C09BF5B-6E4D-42B0-807F-8C9048284E69}"/>
          </ac:spMkLst>
        </pc:spChg>
        <pc:spChg chg="del mod">
          <ac:chgData name="Alaa Khamis" userId="e9d8d96f-0e91-4cdd-8b6b-d0984d6e299e" providerId="ADAL" clId="{A14D0E20-1DD5-49D4-A803-C020DBD802E9}" dt="2025-03-20T08:41:10.718" v="207" actId="21"/>
          <ac:spMkLst>
            <pc:docMk/>
            <pc:sldMk cId="738803417" sldId="2147138971"/>
            <ac:spMk id="55" creationId="{99300F65-5E58-46E8-83A2-69E817106E3A}"/>
          </ac:spMkLst>
        </pc:spChg>
        <pc:spChg chg="del mod">
          <ac:chgData name="Alaa Khamis" userId="e9d8d96f-0e91-4cdd-8b6b-d0984d6e299e" providerId="ADAL" clId="{A14D0E20-1DD5-49D4-A803-C020DBD802E9}" dt="2025-03-20T08:41:10.718" v="207" actId="21"/>
          <ac:spMkLst>
            <pc:docMk/>
            <pc:sldMk cId="738803417" sldId="2147138971"/>
            <ac:spMk id="56" creationId="{4C303D8C-1932-4120-A208-C9CA211BE177}"/>
          </ac:spMkLst>
        </pc:spChg>
        <pc:spChg chg="mod">
          <ac:chgData name="Alaa Khamis" userId="e9d8d96f-0e91-4cdd-8b6b-d0984d6e299e" providerId="ADAL" clId="{A14D0E20-1DD5-49D4-A803-C020DBD802E9}" dt="2025-03-20T08:41:07.117" v="206" actId="255"/>
          <ac:spMkLst>
            <pc:docMk/>
            <pc:sldMk cId="738803417" sldId="2147138971"/>
            <ac:spMk id="57" creationId="{DF909213-ED4B-4406-B10B-607E438EB4FE}"/>
          </ac:spMkLst>
        </pc:spChg>
        <pc:spChg chg="del mod">
          <ac:chgData name="Alaa Khamis" userId="e9d8d96f-0e91-4cdd-8b6b-d0984d6e299e" providerId="ADAL" clId="{A14D0E20-1DD5-49D4-A803-C020DBD802E9}" dt="2025-03-20T08:41:10.718" v="207" actId="21"/>
          <ac:spMkLst>
            <pc:docMk/>
            <pc:sldMk cId="738803417" sldId="2147138971"/>
            <ac:spMk id="59" creationId="{0C6B35F2-9051-4E58-BD34-6035500C9ABF}"/>
          </ac:spMkLst>
        </pc:spChg>
        <pc:spChg chg="del mod">
          <ac:chgData name="Alaa Khamis" userId="e9d8d96f-0e91-4cdd-8b6b-d0984d6e299e" providerId="ADAL" clId="{A14D0E20-1DD5-49D4-A803-C020DBD802E9}" dt="2025-03-20T08:41:10.718" v="207" actId="21"/>
          <ac:spMkLst>
            <pc:docMk/>
            <pc:sldMk cId="738803417" sldId="2147138971"/>
            <ac:spMk id="60" creationId="{E380E5E3-5535-439C-B56B-74604D6ED349}"/>
          </ac:spMkLst>
        </pc:spChg>
        <pc:picChg chg="mod">
          <ac:chgData name="Alaa Khamis" userId="e9d8d96f-0e91-4cdd-8b6b-d0984d6e299e" providerId="ADAL" clId="{A14D0E20-1DD5-49D4-A803-C020DBD802E9}" dt="2025-03-20T08:41:24.185" v="212" actId="1076"/>
          <ac:picMkLst>
            <pc:docMk/>
            <pc:sldMk cId="738803417" sldId="2147138971"/>
            <ac:picMk id="2" creationId="{E691EEA8-2418-E4D8-CCC6-6DABBA3CFAD3}"/>
          </ac:picMkLst>
        </pc:picChg>
      </pc:sldChg>
      <pc:sldChg chg="delSp modSp add del mod">
        <pc:chgData name="Alaa Khamis" userId="e9d8d96f-0e91-4cdd-8b6b-d0984d6e299e" providerId="ADAL" clId="{A14D0E20-1DD5-49D4-A803-C020DBD802E9}" dt="2025-03-20T08:42:27.813" v="222" actId="1076"/>
        <pc:sldMkLst>
          <pc:docMk/>
          <pc:sldMk cId="2805453314" sldId="2147138973"/>
        </pc:sldMkLst>
        <pc:spChg chg="del mod">
          <ac:chgData name="Alaa Khamis" userId="e9d8d96f-0e91-4cdd-8b6b-d0984d6e299e" providerId="ADAL" clId="{A14D0E20-1DD5-49D4-A803-C020DBD802E9}" dt="2025-03-20T08:42:22.689" v="221" actId="21"/>
          <ac:spMkLst>
            <pc:docMk/>
            <pc:sldMk cId="2805453314" sldId="2147138973"/>
            <ac:spMk id="45" creationId="{E3A3B8E4-E2E3-4AF6-A56C-63C79600A7A6}"/>
          </ac:spMkLst>
        </pc:spChg>
        <pc:spChg chg="del mod">
          <ac:chgData name="Alaa Khamis" userId="e9d8d96f-0e91-4cdd-8b6b-d0984d6e299e" providerId="ADAL" clId="{A14D0E20-1DD5-49D4-A803-C020DBD802E9}" dt="2025-03-20T08:42:22.689" v="221" actId="21"/>
          <ac:spMkLst>
            <pc:docMk/>
            <pc:sldMk cId="2805453314" sldId="2147138973"/>
            <ac:spMk id="46" creationId="{6272D370-FBD0-493F-B894-36E58D288ED8}"/>
          </ac:spMkLst>
        </pc:spChg>
        <pc:spChg chg="del mod">
          <ac:chgData name="Alaa Khamis" userId="e9d8d96f-0e91-4cdd-8b6b-d0984d6e299e" providerId="ADAL" clId="{A14D0E20-1DD5-49D4-A803-C020DBD802E9}" dt="2025-03-20T08:42:22.689" v="221" actId="21"/>
          <ac:spMkLst>
            <pc:docMk/>
            <pc:sldMk cId="2805453314" sldId="2147138973"/>
            <ac:spMk id="47" creationId="{E92B7C4D-BAEE-4F59-8977-03376F70131C}"/>
          </ac:spMkLst>
        </pc:spChg>
        <pc:spChg chg="del mod">
          <ac:chgData name="Alaa Khamis" userId="e9d8d96f-0e91-4cdd-8b6b-d0984d6e299e" providerId="ADAL" clId="{A14D0E20-1DD5-49D4-A803-C020DBD802E9}" dt="2025-03-20T08:42:22.689" v="221" actId="21"/>
          <ac:spMkLst>
            <pc:docMk/>
            <pc:sldMk cId="2805453314" sldId="2147138973"/>
            <ac:spMk id="48" creationId="{C2E16850-1C0A-4E2B-B6E4-5E9F9956D22D}"/>
          </ac:spMkLst>
        </pc:spChg>
        <pc:spChg chg="mod">
          <ac:chgData name="Alaa Khamis" userId="e9d8d96f-0e91-4cdd-8b6b-d0984d6e299e" providerId="ADAL" clId="{A14D0E20-1DD5-49D4-A803-C020DBD802E9}" dt="2025-03-20T08:42:14.565" v="219" actId="255"/>
          <ac:spMkLst>
            <pc:docMk/>
            <pc:sldMk cId="2805453314" sldId="2147138973"/>
            <ac:spMk id="49" creationId="{D5B45A0C-8226-4E6F-BD88-6F1520041280}"/>
          </ac:spMkLst>
        </pc:spChg>
        <pc:spChg chg="mod">
          <ac:chgData name="Alaa Khamis" userId="e9d8d96f-0e91-4cdd-8b6b-d0984d6e299e" providerId="ADAL" clId="{A14D0E20-1DD5-49D4-A803-C020DBD802E9}" dt="2025-03-20T08:42:08.820" v="218" actId="255"/>
          <ac:spMkLst>
            <pc:docMk/>
            <pc:sldMk cId="2805453314" sldId="2147138973"/>
            <ac:spMk id="55" creationId="{E1F6AFDF-2FF5-444E-A51D-C545C98940C2}"/>
          </ac:spMkLst>
        </pc:spChg>
        <pc:spChg chg="del mod">
          <ac:chgData name="Alaa Khamis" userId="e9d8d96f-0e91-4cdd-8b6b-d0984d6e299e" providerId="ADAL" clId="{A14D0E20-1DD5-49D4-A803-C020DBD802E9}" dt="2025-03-20T08:42:22.689" v="221" actId="21"/>
          <ac:spMkLst>
            <pc:docMk/>
            <pc:sldMk cId="2805453314" sldId="2147138973"/>
            <ac:spMk id="56" creationId="{15DBA11E-65A0-4CC6-A337-1404C7F65ABA}"/>
          </ac:spMkLst>
        </pc:spChg>
        <pc:spChg chg="mod">
          <ac:chgData name="Alaa Khamis" userId="e9d8d96f-0e91-4cdd-8b6b-d0984d6e299e" providerId="ADAL" clId="{A14D0E20-1DD5-49D4-A803-C020DBD802E9}" dt="2025-03-20T08:42:08.820" v="218" actId="255"/>
          <ac:spMkLst>
            <pc:docMk/>
            <pc:sldMk cId="2805453314" sldId="2147138973"/>
            <ac:spMk id="57" creationId="{A906ECAD-4A1D-4953-B3FA-CBB868B1613F}"/>
          </ac:spMkLst>
        </pc:spChg>
        <pc:spChg chg="del mod">
          <ac:chgData name="Alaa Khamis" userId="e9d8d96f-0e91-4cdd-8b6b-d0984d6e299e" providerId="ADAL" clId="{A14D0E20-1DD5-49D4-A803-C020DBD802E9}" dt="2025-03-20T08:42:22.689" v="221" actId="21"/>
          <ac:spMkLst>
            <pc:docMk/>
            <pc:sldMk cId="2805453314" sldId="2147138973"/>
            <ac:spMk id="58" creationId="{F87A12C0-5E00-48A3-B3FD-27B246B2030A}"/>
          </ac:spMkLst>
        </pc:spChg>
        <pc:spChg chg="del mod">
          <ac:chgData name="Alaa Khamis" userId="e9d8d96f-0e91-4cdd-8b6b-d0984d6e299e" providerId="ADAL" clId="{A14D0E20-1DD5-49D4-A803-C020DBD802E9}" dt="2025-03-20T08:42:22.689" v="221" actId="21"/>
          <ac:spMkLst>
            <pc:docMk/>
            <pc:sldMk cId="2805453314" sldId="2147138973"/>
            <ac:spMk id="59" creationId="{361EEF8A-4FFA-4EBE-B57A-CC5A2AC1E916}"/>
          </ac:spMkLst>
        </pc:spChg>
        <pc:spChg chg="del mod">
          <ac:chgData name="Alaa Khamis" userId="e9d8d96f-0e91-4cdd-8b6b-d0984d6e299e" providerId="ADAL" clId="{A14D0E20-1DD5-49D4-A803-C020DBD802E9}" dt="2025-03-20T08:42:22.689" v="221" actId="21"/>
          <ac:spMkLst>
            <pc:docMk/>
            <pc:sldMk cId="2805453314" sldId="2147138973"/>
            <ac:spMk id="63" creationId="{6256204D-8261-4C43-8BCD-42CF8EDDF69C}"/>
          </ac:spMkLst>
        </pc:spChg>
        <pc:spChg chg="mod">
          <ac:chgData name="Alaa Khamis" userId="e9d8d96f-0e91-4cdd-8b6b-d0984d6e299e" providerId="ADAL" clId="{A14D0E20-1DD5-49D4-A803-C020DBD802E9}" dt="2025-03-20T08:41:57.925" v="217" actId="255"/>
          <ac:spMkLst>
            <pc:docMk/>
            <pc:sldMk cId="2805453314" sldId="2147138973"/>
            <ac:spMk id="65" creationId="{38BAEBF0-F454-4B98-8D1F-3F8DB0129307}"/>
          </ac:spMkLst>
        </pc:spChg>
        <pc:spChg chg="mod">
          <ac:chgData name="Alaa Khamis" userId="e9d8d96f-0e91-4cdd-8b6b-d0984d6e299e" providerId="ADAL" clId="{A14D0E20-1DD5-49D4-A803-C020DBD802E9}" dt="2025-03-20T08:41:57.925" v="217" actId="255"/>
          <ac:spMkLst>
            <pc:docMk/>
            <pc:sldMk cId="2805453314" sldId="2147138973"/>
            <ac:spMk id="67" creationId="{BA1DDDEC-BF18-4575-96C2-DCE2DFAC5F99}"/>
          </ac:spMkLst>
        </pc:spChg>
        <pc:spChg chg="del mod">
          <ac:chgData name="Alaa Khamis" userId="e9d8d96f-0e91-4cdd-8b6b-d0984d6e299e" providerId="ADAL" clId="{A14D0E20-1DD5-49D4-A803-C020DBD802E9}" dt="2025-03-20T08:42:22.689" v="221" actId="21"/>
          <ac:spMkLst>
            <pc:docMk/>
            <pc:sldMk cId="2805453314" sldId="2147138973"/>
            <ac:spMk id="68" creationId="{22F1B455-7553-4DA9-A01B-27179FEF25E8}"/>
          </ac:spMkLst>
        </pc:spChg>
        <pc:spChg chg="del mod">
          <ac:chgData name="Alaa Khamis" userId="e9d8d96f-0e91-4cdd-8b6b-d0984d6e299e" providerId="ADAL" clId="{A14D0E20-1DD5-49D4-A803-C020DBD802E9}" dt="2025-03-20T08:42:22.689" v="221" actId="21"/>
          <ac:spMkLst>
            <pc:docMk/>
            <pc:sldMk cId="2805453314" sldId="2147138973"/>
            <ac:spMk id="69" creationId="{183D6C5F-3941-482A-949C-D42E968543D0}"/>
          </ac:spMkLst>
        </pc:spChg>
        <pc:picChg chg="mod">
          <ac:chgData name="Alaa Khamis" userId="e9d8d96f-0e91-4cdd-8b6b-d0984d6e299e" providerId="ADAL" clId="{A14D0E20-1DD5-49D4-A803-C020DBD802E9}" dt="2025-03-20T08:42:27.813" v="222" actId="1076"/>
          <ac:picMkLst>
            <pc:docMk/>
            <pc:sldMk cId="2805453314" sldId="2147138973"/>
            <ac:picMk id="2" creationId="{44100EE0-A9CD-8915-F151-9BCE63E3A342}"/>
          </ac:picMkLst>
        </pc:picChg>
        <pc:cxnChg chg="mod">
          <ac:chgData name="Alaa Khamis" userId="e9d8d96f-0e91-4cdd-8b6b-d0984d6e299e" providerId="ADAL" clId="{A14D0E20-1DD5-49D4-A803-C020DBD802E9}" dt="2025-03-20T08:42:14.565" v="219" actId="255"/>
          <ac:cxnSpMkLst>
            <pc:docMk/>
            <pc:sldMk cId="2805453314" sldId="2147138973"/>
            <ac:cxnSpMk id="51" creationId="{1AC99F81-295D-4BB8-A01F-C80ABB785DF9}"/>
          </ac:cxnSpMkLst>
        </pc:cxnChg>
        <pc:cxnChg chg="mod">
          <ac:chgData name="Alaa Khamis" userId="e9d8d96f-0e91-4cdd-8b6b-d0984d6e299e" providerId="ADAL" clId="{A14D0E20-1DD5-49D4-A803-C020DBD802E9}" dt="2025-03-20T08:42:14.565" v="219" actId="255"/>
          <ac:cxnSpMkLst>
            <pc:docMk/>
            <pc:sldMk cId="2805453314" sldId="2147138973"/>
            <ac:cxnSpMk id="53" creationId="{8C0F4F63-EA8A-4E79-BA64-9A29F3653BB3}"/>
          </ac:cxnSpMkLst>
        </pc:cxnChg>
        <pc:cxnChg chg="mod">
          <ac:chgData name="Alaa Khamis" userId="e9d8d96f-0e91-4cdd-8b6b-d0984d6e299e" providerId="ADAL" clId="{A14D0E20-1DD5-49D4-A803-C020DBD802E9}" dt="2025-03-20T08:42:18.930" v="220" actId="255"/>
          <ac:cxnSpMkLst>
            <pc:docMk/>
            <pc:sldMk cId="2805453314" sldId="2147138973"/>
            <ac:cxnSpMk id="64" creationId="{3505DF86-CE79-438E-9259-5F56804B22CA}"/>
          </ac:cxnSpMkLst>
        </pc:cxnChg>
        <pc:cxnChg chg="mod">
          <ac:chgData name="Alaa Khamis" userId="e9d8d96f-0e91-4cdd-8b6b-d0984d6e299e" providerId="ADAL" clId="{A14D0E20-1DD5-49D4-A803-C020DBD802E9}" dt="2025-03-20T08:42:14.565" v="219" actId="255"/>
          <ac:cxnSpMkLst>
            <pc:docMk/>
            <pc:sldMk cId="2805453314" sldId="2147138973"/>
            <ac:cxnSpMk id="71" creationId="{5838AA6E-50BD-44D5-B869-027FD0BD8EF8}"/>
          </ac:cxnSpMkLst>
        </pc:cxnChg>
        <pc:cxnChg chg="mod">
          <ac:chgData name="Alaa Khamis" userId="e9d8d96f-0e91-4cdd-8b6b-d0984d6e299e" providerId="ADAL" clId="{A14D0E20-1DD5-49D4-A803-C020DBD802E9}" dt="2025-03-20T08:42:14.565" v="219" actId="255"/>
          <ac:cxnSpMkLst>
            <pc:docMk/>
            <pc:sldMk cId="2805453314" sldId="2147138973"/>
            <ac:cxnSpMk id="72" creationId="{C8C3E3DB-814B-4B8C-A616-797F4ACAA14A}"/>
          </ac:cxnSpMkLst>
        </pc:cxnChg>
      </pc:sldChg>
      <pc:sldChg chg="modSp add del mod modNotesTx">
        <pc:chgData name="Alaa Khamis" userId="e9d8d96f-0e91-4cdd-8b6b-d0984d6e299e" providerId="ADAL" clId="{A14D0E20-1DD5-49D4-A803-C020DBD802E9}" dt="2025-03-19T22:16:24.345" v="173" actId="6549"/>
        <pc:sldMkLst>
          <pc:docMk/>
          <pc:sldMk cId="3792307375" sldId="2147138974"/>
        </pc:sldMkLst>
        <pc:spChg chg="mod">
          <ac:chgData name="Alaa Khamis" userId="e9d8d96f-0e91-4cdd-8b6b-d0984d6e299e" providerId="ADAL" clId="{A14D0E20-1DD5-49D4-A803-C020DBD802E9}" dt="2025-03-19T22:16:24.224" v="172" actId="1037"/>
          <ac:spMkLst>
            <pc:docMk/>
            <pc:sldMk cId="3792307375" sldId="2147138974"/>
            <ac:spMk id="11" creationId="{9F53E5F8-A259-4CF0-9F76-DD1B763CD2B2}"/>
          </ac:spMkLst>
        </pc:spChg>
        <pc:spChg chg="mod">
          <ac:chgData name="Alaa Khamis" userId="e9d8d96f-0e91-4cdd-8b6b-d0984d6e299e" providerId="ADAL" clId="{A14D0E20-1DD5-49D4-A803-C020DBD802E9}" dt="2025-03-19T22:16:23.678" v="169" actId="6549"/>
          <ac:spMkLst>
            <pc:docMk/>
            <pc:sldMk cId="3792307375" sldId="2147138974"/>
            <ac:spMk id="17" creationId="{00000000-0000-0000-0000-000000000000}"/>
          </ac:spMkLst>
        </pc:spChg>
        <pc:picChg chg="mod">
          <ac:chgData name="Alaa Khamis" userId="e9d8d96f-0e91-4cdd-8b6b-d0984d6e299e" providerId="ADAL" clId="{A14D0E20-1DD5-49D4-A803-C020DBD802E9}" dt="2025-03-19T22:16:23.837" v="170" actId="14100"/>
          <ac:picMkLst>
            <pc:docMk/>
            <pc:sldMk cId="3792307375" sldId="2147138974"/>
            <ac:picMk id="2" creationId="{EBB59DA1-923A-49C3-A17B-03D012AE4A92}"/>
          </ac:picMkLst>
        </pc:picChg>
        <pc:picChg chg="mod">
          <ac:chgData name="Alaa Khamis" userId="e9d8d96f-0e91-4cdd-8b6b-d0984d6e299e" providerId="ADAL" clId="{A14D0E20-1DD5-49D4-A803-C020DBD802E9}" dt="2025-03-19T22:16:24.224" v="172" actId="1037"/>
          <ac:picMkLst>
            <pc:docMk/>
            <pc:sldMk cId="3792307375" sldId="2147138974"/>
            <ac:picMk id="10" creationId="{CB8A7B51-CAB3-4EF9-8E31-9162AB686009}"/>
          </ac:picMkLst>
        </pc:picChg>
      </pc:sldChg>
      <pc:sldChg chg="add del">
        <pc:chgData name="Alaa Khamis" userId="e9d8d96f-0e91-4cdd-8b6b-d0984d6e299e" providerId="ADAL" clId="{A14D0E20-1DD5-49D4-A803-C020DBD802E9}" dt="2025-03-19T22:10:53.976" v="38"/>
        <pc:sldMkLst>
          <pc:docMk/>
          <pc:sldMk cId="4112642188" sldId="2147138975"/>
        </pc:sldMkLst>
      </pc:sldChg>
      <pc:sldChg chg="add del">
        <pc:chgData name="Alaa Khamis" userId="e9d8d96f-0e91-4cdd-8b6b-d0984d6e299e" providerId="ADAL" clId="{A14D0E20-1DD5-49D4-A803-C020DBD802E9}" dt="2025-03-19T22:10:53.976" v="38"/>
        <pc:sldMkLst>
          <pc:docMk/>
          <pc:sldMk cId="2277443843" sldId="2147138976"/>
        </pc:sldMkLst>
      </pc:sldChg>
      <pc:sldChg chg="add del">
        <pc:chgData name="Alaa Khamis" userId="e9d8d96f-0e91-4cdd-8b6b-d0984d6e299e" providerId="ADAL" clId="{A14D0E20-1DD5-49D4-A803-C020DBD802E9}" dt="2025-03-19T22:10:53.976" v="38"/>
        <pc:sldMkLst>
          <pc:docMk/>
          <pc:sldMk cId="3739284916" sldId="2147138977"/>
        </pc:sldMkLst>
      </pc:sldChg>
      <pc:sldChg chg="delSp modSp add mod">
        <pc:chgData name="Alaa Khamis" userId="e9d8d96f-0e91-4cdd-8b6b-d0984d6e299e" providerId="ADAL" clId="{A14D0E20-1DD5-49D4-A803-C020DBD802E9}" dt="2025-03-20T08:43:47.662" v="230" actId="1076"/>
        <pc:sldMkLst>
          <pc:docMk/>
          <pc:sldMk cId="459260396" sldId="2147138980"/>
        </pc:sldMkLst>
        <pc:spChg chg="mod">
          <ac:chgData name="Alaa Khamis" userId="e9d8d96f-0e91-4cdd-8b6b-d0984d6e299e" providerId="ADAL" clId="{A14D0E20-1DD5-49D4-A803-C020DBD802E9}" dt="2025-03-19T22:00:36.848" v="5"/>
          <ac:spMkLst>
            <pc:docMk/>
            <pc:sldMk cId="459260396" sldId="2147138980"/>
            <ac:spMk id="12" creationId="{CAF3B046-3C47-CC76-DD72-4BACEEB61C95}"/>
          </ac:spMkLst>
        </pc:spChg>
        <pc:spChg chg="del mod">
          <ac:chgData name="Alaa Khamis" userId="e9d8d96f-0e91-4cdd-8b6b-d0984d6e299e" providerId="ADAL" clId="{A14D0E20-1DD5-49D4-A803-C020DBD802E9}" dt="2025-03-20T08:43:38.055" v="228" actId="21"/>
          <ac:spMkLst>
            <pc:docMk/>
            <pc:sldMk cId="459260396" sldId="2147138980"/>
            <ac:spMk id="21" creationId="{063BE341-7EF5-663B-F20B-47F7AEF608A0}"/>
          </ac:spMkLst>
        </pc:spChg>
        <pc:spChg chg="del mod">
          <ac:chgData name="Alaa Khamis" userId="e9d8d96f-0e91-4cdd-8b6b-d0984d6e299e" providerId="ADAL" clId="{A14D0E20-1DD5-49D4-A803-C020DBD802E9}" dt="2025-03-20T08:43:38.055" v="228" actId="21"/>
          <ac:spMkLst>
            <pc:docMk/>
            <pc:sldMk cId="459260396" sldId="2147138980"/>
            <ac:spMk id="22" creationId="{F270329A-6662-C2CB-51A9-012C24F3B22F}"/>
          </ac:spMkLst>
        </pc:spChg>
        <pc:spChg chg="del mod">
          <ac:chgData name="Alaa Khamis" userId="e9d8d96f-0e91-4cdd-8b6b-d0984d6e299e" providerId="ADAL" clId="{A14D0E20-1DD5-49D4-A803-C020DBD802E9}" dt="2025-03-20T08:43:38.055" v="228" actId="21"/>
          <ac:spMkLst>
            <pc:docMk/>
            <pc:sldMk cId="459260396" sldId="2147138980"/>
            <ac:spMk id="26" creationId="{81AE2873-AE3F-36A9-FC52-D247C1E74B64}"/>
          </ac:spMkLst>
        </pc:spChg>
        <pc:spChg chg="del mod">
          <ac:chgData name="Alaa Khamis" userId="e9d8d96f-0e91-4cdd-8b6b-d0984d6e299e" providerId="ADAL" clId="{A14D0E20-1DD5-49D4-A803-C020DBD802E9}" dt="2025-03-20T08:43:38.055" v="228" actId="21"/>
          <ac:spMkLst>
            <pc:docMk/>
            <pc:sldMk cId="459260396" sldId="2147138980"/>
            <ac:spMk id="27" creationId="{FC948EF2-F0E8-470C-9479-116E3F44D368}"/>
          </ac:spMkLst>
        </pc:spChg>
        <pc:spChg chg="del mod">
          <ac:chgData name="Alaa Khamis" userId="e9d8d96f-0e91-4cdd-8b6b-d0984d6e299e" providerId="ADAL" clId="{A14D0E20-1DD5-49D4-A803-C020DBD802E9}" dt="2025-03-20T08:43:38.055" v="228" actId="21"/>
          <ac:spMkLst>
            <pc:docMk/>
            <pc:sldMk cId="459260396" sldId="2147138980"/>
            <ac:spMk id="28" creationId="{742A78BD-E8C5-BA25-A272-48A0B22A1656}"/>
          </ac:spMkLst>
        </pc:spChg>
        <pc:spChg chg="del mod">
          <ac:chgData name="Alaa Khamis" userId="e9d8d96f-0e91-4cdd-8b6b-d0984d6e299e" providerId="ADAL" clId="{A14D0E20-1DD5-49D4-A803-C020DBD802E9}" dt="2025-03-20T08:43:38.055" v="228" actId="21"/>
          <ac:spMkLst>
            <pc:docMk/>
            <pc:sldMk cId="459260396" sldId="2147138980"/>
            <ac:spMk id="29" creationId="{F750F532-EEEC-8E9E-859E-7248EC5134C7}"/>
          </ac:spMkLst>
        </pc:spChg>
        <pc:picChg chg="mod">
          <ac:chgData name="Alaa Khamis" userId="e9d8d96f-0e91-4cdd-8b6b-d0984d6e299e" providerId="ADAL" clId="{A14D0E20-1DD5-49D4-A803-C020DBD802E9}" dt="2025-03-20T08:43:47.662" v="230" actId="1076"/>
          <ac:picMkLst>
            <pc:docMk/>
            <pc:sldMk cId="459260396" sldId="2147138980"/>
            <ac:picMk id="2" creationId="{23D26B45-6999-4BC7-5B18-804F4647CD89}"/>
          </ac:picMkLst>
        </pc:picChg>
        <pc:picChg chg="del">
          <ac:chgData name="Alaa Khamis" userId="e9d8d96f-0e91-4cdd-8b6b-d0984d6e299e" providerId="ADAL" clId="{A14D0E20-1DD5-49D4-A803-C020DBD802E9}" dt="2025-03-20T08:43:38.055" v="228" actId="21"/>
          <ac:picMkLst>
            <pc:docMk/>
            <pc:sldMk cId="459260396" sldId="2147138980"/>
            <ac:picMk id="5" creationId="{226BC2C4-D63B-4A3E-2CE0-65CABACE9CA2}"/>
          </ac:picMkLst>
        </pc:picChg>
        <pc:cxnChg chg="del mod">
          <ac:chgData name="Alaa Khamis" userId="e9d8d96f-0e91-4cdd-8b6b-d0984d6e299e" providerId="ADAL" clId="{A14D0E20-1DD5-49D4-A803-C020DBD802E9}" dt="2025-03-20T08:43:38.055" v="228" actId="21"/>
          <ac:cxnSpMkLst>
            <pc:docMk/>
            <pc:sldMk cId="459260396" sldId="2147138980"/>
            <ac:cxnSpMk id="24" creationId="{ACC85237-1655-AE96-F2E7-8DF31D12549C}"/>
          </ac:cxnSpMkLst>
        </pc:cxnChg>
        <pc:cxnChg chg="del mod">
          <ac:chgData name="Alaa Khamis" userId="e9d8d96f-0e91-4cdd-8b6b-d0984d6e299e" providerId="ADAL" clId="{A14D0E20-1DD5-49D4-A803-C020DBD802E9}" dt="2025-03-20T08:43:38.055" v="228" actId="21"/>
          <ac:cxnSpMkLst>
            <pc:docMk/>
            <pc:sldMk cId="459260396" sldId="2147138980"/>
            <ac:cxnSpMk id="41" creationId="{4440045A-6413-B243-8D9F-ED19B682266A}"/>
          </ac:cxnSpMkLst>
        </pc:cxnChg>
        <pc:cxnChg chg="del mod">
          <ac:chgData name="Alaa Khamis" userId="e9d8d96f-0e91-4cdd-8b6b-d0984d6e299e" providerId="ADAL" clId="{A14D0E20-1DD5-49D4-A803-C020DBD802E9}" dt="2025-03-20T08:43:38.055" v="228" actId="21"/>
          <ac:cxnSpMkLst>
            <pc:docMk/>
            <pc:sldMk cId="459260396" sldId="2147138980"/>
            <ac:cxnSpMk id="47" creationId="{7E39A87A-F03B-2E93-32CE-8EC5CF09B66C}"/>
          </ac:cxnSpMkLst>
        </pc:cxnChg>
      </pc:sldChg>
      <pc:sldChg chg="del">
        <pc:chgData name="Alaa Khamis" userId="e9d8d96f-0e91-4cdd-8b6b-d0984d6e299e" providerId="ADAL" clId="{A14D0E20-1DD5-49D4-A803-C020DBD802E9}" dt="2025-03-19T22:02:14.203" v="34" actId="47"/>
        <pc:sldMkLst>
          <pc:docMk/>
          <pc:sldMk cId="3084301801" sldId="2147138981"/>
        </pc:sldMkLst>
      </pc:sldChg>
      <pc:sldChg chg="ord">
        <pc:chgData name="Alaa Khamis" userId="e9d8d96f-0e91-4cdd-8b6b-d0984d6e299e" providerId="ADAL" clId="{A14D0E20-1DD5-49D4-A803-C020DBD802E9}" dt="2025-03-19T22:02:11.302" v="33"/>
        <pc:sldMkLst>
          <pc:docMk/>
          <pc:sldMk cId="1168317304" sldId="2147138982"/>
        </pc:sldMkLst>
      </pc:sldChg>
      <pc:sldChg chg="del">
        <pc:chgData name="Alaa Khamis" userId="e9d8d96f-0e91-4cdd-8b6b-d0984d6e299e" providerId="ADAL" clId="{A14D0E20-1DD5-49D4-A803-C020DBD802E9}" dt="2025-03-19T22:10:50.980" v="37" actId="47"/>
        <pc:sldMkLst>
          <pc:docMk/>
          <pc:sldMk cId="2216321349" sldId="2147138983"/>
        </pc:sldMkLst>
      </pc:sldChg>
      <pc:sldChg chg="del">
        <pc:chgData name="Alaa Khamis" userId="e9d8d96f-0e91-4cdd-8b6b-d0984d6e299e" providerId="ADAL" clId="{A14D0E20-1DD5-49D4-A803-C020DBD802E9}" dt="2025-03-19T22:10:50.980" v="37" actId="47"/>
        <pc:sldMkLst>
          <pc:docMk/>
          <pc:sldMk cId="1192078716" sldId="2147138985"/>
        </pc:sldMkLst>
      </pc:sldChg>
      <pc:sldChg chg="del">
        <pc:chgData name="Alaa Khamis" userId="e9d8d96f-0e91-4cdd-8b6b-d0984d6e299e" providerId="ADAL" clId="{A14D0E20-1DD5-49D4-A803-C020DBD802E9}" dt="2025-03-19T22:10:50.980" v="37" actId="47"/>
        <pc:sldMkLst>
          <pc:docMk/>
          <pc:sldMk cId="1036078112" sldId="2147138986"/>
        </pc:sldMkLst>
      </pc:sldChg>
      <pc:sldChg chg="del">
        <pc:chgData name="Alaa Khamis" userId="e9d8d96f-0e91-4cdd-8b6b-d0984d6e299e" providerId="ADAL" clId="{A14D0E20-1DD5-49D4-A803-C020DBD802E9}" dt="2025-03-19T22:10:50.980" v="37" actId="47"/>
        <pc:sldMkLst>
          <pc:docMk/>
          <pc:sldMk cId="2766513763" sldId="2147138987"/>
        </pc:sldMkLst>
      </pc:sldChg>
      <pc:sldChg chg="del">
        <pc:chgData name="Alaa Khamis" userId="e9d8d96f-0e91-4cdd-8b6b-d0984d6e299e" providerId="ADAL" clId="{A14D0E20-1DD5-49D4-A803-C020DBD802E9}" dt="2025-03-19T22:10:50.980" v="37" actId="47"/>
        <pc:sldMkLst>
          <pc:docMk/>
          <pc:sldMk cId="3241358518" sldId="2147138988"/>
        </pc:sldMkLst>
      </pc:sldChg>
      <pc:sldChg chg="del">
        <pc:chgData name="Alaa Khamis" userId="e9d8d96f-0e91-4cdd-8b6b-d0984d6e299e" providerId="ADAL" clId="{A14D0E20-1DD5-49D4-A803-C020DBD802E9}" dt="2025-03-19T22:10:50.980" v="37" actId="47"/>
        <pc:sldMkLst>
          <pc:docMk/>
          <pc:sldMk cId="3580902424" sldId="2147138989"/>
        </pc:sldMkLst>
      </pc:sldChg>
      <pc:sldChg chg="del">
        <pc:chgData name="Alaa Khamis" userId="e9d8d96f-0e91-4cdd-8b6b-d0984d6e299e" providerId="ADAL" clId="{A14D0E20-1DD5-49D4-A803-C020DBD802E9}" dt="2025-03-19T22:10:50.980" v="37" actId="47"/>
        <pc:sldMkLst>
          <pc:docMk/>
          <pc:sldMk cId="63862219" sldId="2147138990"/>
        </pc:sldMkLst>
      </pc:sldChg>
      <pc:sldChg chg="del">
        <pc:chgData name="Alaa Khamis" userId="e9d8d96f-0e91-4cdd-8b6b-d0984d6e299e" providerId="ADAL" clId="{A14D0E20-1DD5-49D4-A803-C020DBD802E9}" dt="2025-03-19T22:10:50.980" v="37" actId="47"/>
        <pc:sldMkLst>
          <pc:docMk/>
          <pc:sldMk cId="1117146942" sldId="2147138991"/>
        </pc:sldMkLst>
      </pc:sldChg>
      <pc:sldChg chg="del">
        <pc:chgData name="Alaa Khamis" userId="e9d8d96f-0e91-4cdd-8b6b-d0984d6e299e" providerId="ADAL" clId="{A14D0E20-1DD5-49D4-A803-C020DBD802E9}" dt="2025-03-19T22:10:50.980" v="37" actId="47"/>
        <pc:sldMkLst>
          <pc:docMk/>
          <pc:sldMk cId="3892139164" sldId="2147138992"/>
        </pc:sldMkLst>
      </pc:sldChg>
      <pc:sldChg chg="del">
        <pc:chgData name="Alaa Khamis" userId="e9d8d96f-0e91-4cdd-8b6b-d0984d6e299e" providerId="ADAL" clId="{A14D0E20-1DD5-49D4-A803-C020DBD802E9}" dt="2025-03-19T22:11:41.671" v="39" actId="47"/>
        <pc:sldMkLst>
          <pc:docMk/>
          <pc:sldMk cId="46833546" sldId="2147138993"/>
        </pc:sldMkLst>
      </pc:sldChg>
      <pc:sldChg chg="del">
        <pc:chgData name="Alaa Khamis" userId="e9d8d96f-0e91-4cdd-8b6b-d0984d6e299e" providerId="ADAL" clId="{A14D0E20-1DD5-49D4-A803-C020DBD802E9}" dt="2025-03-19T22:10:50.980" v="37" actId="47"/>
        <pc:sldMkLst>
          <pc:docMk/>
          <pc:sldMk cId="4263691272" sldId="2147138994"/>
        </pc:sldMkLst>
      </pc:sldChg>
      <pc:sldChg chg="del">
        <pc:chgData name="Alaa Khamis" userId="e9d8d96f-0e91-4cdd-8b6b-d0984d6e299e" providerId="ADAL" clId="{A14D0E20-1DD5-49D4-A803-C020DBD802E9}" dt="2025-03-19T22:10:50.980" v="37" actId="47"/>
        <pc:sldMkLst>
          <pc:docMk/>
          <pc:sldMk cId="869399243" sldId="2147138995"/>
        </pc:sldMkLst>
      </pc:sldChg>
      <pc:sldChg chg="del">
        <pc:chgData name="Alaa Khamis" userId="e9d8d96f-0e91-4cdd-8b6b-d0984d6e299e" providerId="ADAL" clId="{A14D0E20-1DD5-49D4-A803-C020DBD802E9}" dt="2025-03-19T22:10:50.980" v="37" actId="47"/>
        <pc:sldMkLst>
          <pc:docMk/>
          <pc:sldMk cId="304618113" sldId="2147138996"/>
        </pc:sldMkLst>
      </pc:sldChg>
      <pc:sldChg chg="del">
        <pc:chgData name="Alaa Khamis" userId="e9d8d96f-0e91-4cdd-8b6b-d0984d6e299e" providerId="ADAL" clId="{A14D0E20-1DD5-49D4-A803-C020DBD802E9}" dt="2025-03-19T22:10:50.980" v="37" actId="47"/>
        <pc:sldMkLst>
          <pc:docMk/>
          <pc:sldMk cId="974649202" sldId="2147138997"/>
        </pc:sldMkLst>
      </pc:sldChg>
      <pc:sldChg chg="del">
        <pc:chgData name="Alaa Khamis" userId="e9d8d96f-0e91-4cdd-8b6b-d0984d6e299e" providerId="ADAL" clId="{A14D0E20-1DD5-49D4-A803-C020DBD802E9}" dt="2025-03-19T22:10:50.980" v="37" actId="47"/>
        <pc:sldMkLst>
          <pc:docMk/>
          <pc:sldMk cId="3765487314" sldId="2147138998"/>
        </pc:sldMkLst>
      </pc:sldChg>
      <pc:sldChg chg="addSp modSp add mod">
        <pc:chgData name="Alaa Khamis" userId="e9d8d96f-0e91-4cdd-8b6b-d0984d6e299e" providerId="ADAL" clId="{A14D0E20-1DD5-49D4-A803-C020DBD802E9}" dt="2025-03-19T22:01:31.025" v="31" actId="1076"/>
        <pc:sldMkLst>
          <pc:docMk/>
          <pc:sldMk cId="3868657033" sldId="2147138999"/>
        </pc:sldMkLst>
        <pc:spChg chg="mod">
          <ac:chgData name="Alaa Khamis" userId="e9d8d96f-0e91-4cdd-8b6b-d0984d6e299e" providerId="ADAL" clId="{A14D0E20-1DD5-49D4-A803-C020DBD802E9}" dt="2025-03-19T22:00:19.984" v="2"/>
          <ac:spMkLst>
            <pc:docMk/>
            <pc:sldMk cId="3868657033" sldId="2147138999"/>
            <ac:spMk id="7" creationId="{5AA0C8B5-2811-B036-8FC7-07BD4FD1F65C}"/>
          </ac:spMkLst>
        </pc:spChg>
        <pc:spChg chg="add mod">
          <ac:chgData name="Alaa Khamis" userId="e9d8d96f-0e91-4cdd-8b6b-d0984d6e299e" providerId="ADAL" clId="{A14D0E20-1DD5-49D4-A803-C020DBD802E9}" dt="2025-03-19T22:01:25.347" v="28" actId="1035"/>
          <ac:spMkLst>
            <pc:docMk/>
            <pc:sldMk cId="3868657033" sldId="2147138999"/>
            <ac:spMk id="15" creationId="{611AC9F6-154F-B7B9-CBDB-1282BD0275E5}"/>
          </ac:spMkLst>
        </pc:spChg>
        <pc:picChg chg="mod">
          <ac:chgData name="Alaa Khamis" userId="e9d8d96f-0e91-4cdd-8b6b-d0984d6e299e" providerId="ADAL" clId="{A14D0E20-1DD5-49D4-A803-C020DBD802E9}" dt="2025-03-19T22:01:31.025" v="31" actId="1076"/>
          <ac:picMkLst>
            <pc:docMk/>
            <pc:sldMk cId="3868657033" sldId="2147138999"/>
            <ac:picMk id="13" creationId="{0593063B-4E01-93A0-FC12-BA3779483EB5}"/>
          </ac:picMkLst>
        </pc:picChg>
      </pc:sldChg>
      <pc:sldChg chg="delSp modSp add del mod">
        <pc:chgData name="Alaa Khamis" userId="e9d8d96f-0e91-4cdd-8b6b-d0984d6e299e" providerId="ADAL" clId="{A14D0E20-1DD5-49D4-A803-C020DBD802E9}" dt="2025-03-19T22:00:49.083" v="7" actId="47"/>
        <pc:sldMkLst>
          <pc:docMk/>
          <pc:sldMk cId="1189634251" sldId="2147139000"/>
        </pc:sldMkLst>
        <pc:spChg chg="mod">
          <ac:chgData name="Alaa Khamis" userId="e9d8d96f-0e91-4cdd-8b6b-d0984d6e299e" providerId="ADAL" clId="{A14D0E20-1DD5-49D4-A803-C020DBD802E9}" dt="2025-03-19T22:00:27.443" v="4" actId="14100"/>
          <ac:spMkLst>
            <pc:docMk/>
            <pc:sldMk cId="1189634251" sldId="2147139000"/>
            <ac:spMk id="2" creationId="{EE092177-3FE0-0AE9-BD9F-BB01E16A8FFB}"/>
          </ac:spMkLst>
        </pc:spChg>
        <pc:spChg chg="mod">
          <ac:chgData name="Alaa Khamis" userId="e9d8d96f-0e91-4cdd-8b6b-d0984d6e299e" providerId="ADAL" clId="{A14D0E20-1DD5-49D4-A803-C020DBD802E9}" dt="2025-03-19T22:00:23.137" v="3"/>
          <ac:spMkLst>
            <pc:docMk/>
            <pc:sldMk cId="1189634251" sldId="2147139000"/>
            <ac:spMk id="7" creationId="{00EA1B58-9A12-CD86-8289-BA9A14D6AE7E}"/>
          </ac:spMkLst>
        </pc:spChg>
        <pc:spChg chg="del">
          <ac:chgData name="Alaa Khamis" userId="e9d8d96f-0e91-4cdd-8b6b-d0984d6e299e" providerId="ADAL" clId="{A14D0E20-1DD5-49D4-A803-C020DBD802E9}" dt="2025-03-19T22:00:46.563" v="6" actId="21"/>
          <ac:spMkLst>
            <pc:docMk/>
            <pc:sldMk cId="1189634251" sldId="2147139000"/>
            <ac:spMk id="15" creationId="{611AC9F6-154F-B7B9-CBDB-1282BD0275E5}"/>
          </ac:spMkLst>
        </pc:spChg>
      </pc:sldChg>
      <pc:sldChg chg="add del">
        <pc:chgData name="Alaa Khamis" userId="e9d8d96f-0e91-4cdd-8b6b-d0984d6e299e" providerId="ADAL" clId="{A14D0E20-1DD5-49D4-A803-C020DBD802E9}" dt="2025-03-19T22:10:43.124" v="36" actId="47"/>
        <pc:sldMkLst>
          <pc:docMk/>
          <pc:sldMk cId="3807174974" sldId="2147139000"/>
        </pc:sldMkLst>
      </pc:sldChg>
      <pc:sldChg chg="add del">
        <pc:chgData name="Alaa Khamis" userId="e9d8d96f-0e91-4cdd-8b6b-d0984d6e299e" providerId="ADAL" clId="{A14D0E20-1DD5-49D4-A803-C020DBD802E9}" dt="2025-03-19T22:10:43.124" v="36" actId="47"/>
        <pc:sldMkLst>
          <pc:docMk/>
          <pc:sldMk cId="3305092892" sldId="2147139001"/>
        </pc:sldMkLst>
      </pc:sldChg>
      <pc:sldChg chg="add del">
        <pc:chgData name="Alaa Khamis" userId="e9d8d96f-0e91-4cdd-8b6b-d0984d6e299e" providerId="ADAL" clId="{A14D0E20-1DD5-49D4-A803-C020DBD802E9}" dt="2025-03-19T22:10:43.124" v="36" actId="47"/>
        <pc:sldMkLst>
          <pc:docMk/>
          <pc:sldMk cId="2680468421" sldId="2147139002"/>
        </pc:sldMkLst>
      </pc:sldChg>
      <pc:sldChg chg="add del">
        <pc:chgData name="Alaa Khamis" userId="e9d8d96f-0e91-4cdd-8b6b-d0984d6e299e" providerId="ADAL" clId="{A14D0E20-1DD5-49D4-A803-C020DBD802E9}" dt="2025-03-19T22:10:43.124" v="36" actId="47"/>
        <pc:sldMkLst>
          <pc:docMk/>
          <pc:sldMk cId="120572522" sldId="2147139003"/>
        </pc:sldMkLst>
      </pc:sldChg>
      <pc:sldChg chg="add del">
        <pc:chgData name="Alaa Khamis" userId="e9d8d96f-0e91-4cdd-8b6b-d0984d6e299e" providerId="ADAL" clId="{A14D0E20-1DD5-49D4-A803-C020DBD802E9}" dt="2025-03-19T22:10:43.124" v="36" actId="47"/>
        <pc:sldMkLst>
          <pc:docMk/>
          <pc:sldMk cId="3538454408" sldId="2147139004"/>
        </pc:sldMkLst>
      </pc:sldChg>
      <pc:sldChg chg="add del">
        <pc:chgData name="Alaa Khamis" userId="e9d8d96f-0e91-4cdd-8b6b-d0984d6e299e" providerId="ADAL" clId="{A14D0E20-1DD5-49D4-A803-C020DBD802E9}" dt="2025-03-19T22:10:43.124" v="36" actId="47"/>
        <pc:sldMkLst>
          <pc:docMk/>
          <pc:sldMk cId="2870238248" sldId="2147139005"/>
        </pc:sldMkLst>
      </pc:sldChg>
      <pc:sldChg chg="add del">
        <pc:chgData name="Alaa Khamis" userId="e9d8d96f-0e91-4cdd-8b6b-d0984d6e299e" providerId="ADAL" clId="{A14D0E20-1DD5-49D4-A803-C020DBD802E9}" dt="2025-03-19T22:10:43.124" v="36" actId="47"/>
        <pc:sldMkLst>
          <pc:docMk/>
          <pc:sldMk cId="3881827284" sldId="2147139006"/>
        </pc:sldMkLst>
      </pc:sldChg>
      <pc:sldChg chg="add del">
        <pc:chgData name="Alaa Khamis" userId="e9d8d96f-0e91-4cdd-8b6b-d0984d6e299e" providerId="ADAL" clId="{A14D0E20-1DD5-49D4-A803-C020DBD802E9}" dt="2025-03-19T22:10:43.124" v="36" actId="47"/>
        <pc:sldMkLst>
          <pc:docMk/>
          <pc:sldMk cId="3522905914" sldId="2147139007"/>
        </pc:sldMkLst>
      </pc:sldChg>
      <pc:sldChg chg="add del">
        <pc:chgData name="Alaa Khamis" userId="e9d8d96f-0e91-4cdd-8b6b-d0984d6e299e" providerId="ADAL" clId="{A14D0E20-1DD5-49D4-A803-C020DBD802E9}" dt="2025-03-19T22:10:43.124" v="36" actId="47"/>
        <pc:sldMkLst>
          <pc:docMk/>
          <pc:sldMk cId="3097634181" sldId="2147139008"/>
        </pc:sldMkLst>
      </pc:sldChg>
      <pc:sldChg chg="add del">
        <pc:chgData name="Alaa Khamis" userId="e9d8d96f-0e91-4cdd-8b6b-d0984d6e299e" providerId="ADAL" clId="{A14D0E20-1DD5-49D4-A803-C020DBD802E9}" dt="2025-03-19T22:10:43.124" v="36" actId="47"/>
        <pc:sldMkLst>
          <pc:docMk/>
          <pc:sldMk cId="900323227" sldId="2147139009"/>
        </pc:sldMkLst>
      </pc:sldChg>
      <pc:sldChg chg="add del">
        <pc:chgData name="Alaa Khamis" userId="e9d8d96f-0e91-4cdd-8b6b-d0984d6e299e" providerId="ADAL" clId="{A14D0E20-1DD5-49D4-A803-C020DBD802E9}" dt="2025-03-19T22:10:43.124" v="36" actId="47"/>
        <pc:sldMkLst>
          <pc:docMk/>
          <pc:sldMk cId="4035046756" sldId="2147139010"/>
        </pc:sldMkLst>
      </pc:sldChg>
      <pc:sldChg chg="add del">
        <pc:chgData name="Alaa Khamis" userId="e9d8d96f-0e91-4cdd-8b6b-d0984d6e299e" providerId="ADAL" clId="{A14D0E20-1DD5-49D4-A803-C020DBD802E9}" dt="2025-03-19T22:10:43.124" v="36" actId="47"/>
        <pc:sldMkLst>
          <pc:docMk/>
          <pc:sldMk cId="601598834" sldId="2147139011"/>
        </pc:sldMkLst>
      </pc:sldChg>
      <pc:sldChg chg="add del">
        <pc:chgData name="Alaa Khamis" userId="e9d8d96f-0e91-4cdd-8b6b-d0984d6e299e" providerId="ADAL" clId="{A14D0E20-1DD5-49D4-A803-C020DBD802E9}" dt="2025-03-19T22:10:43.124" v="36" actId="47"/>
        <pc:sldMkLst>
          <pc:docMk/>
          <pc:sldMk cId="3502160140" sldId="2147139012"/>
        </pc:sldMkLst>
      </pc:sldChg>
      <pc:sldChg chg="add del">
        <pc:chgData name="Alaa Khamis" userId="e9d8d96f-0e91-4cdd-8b6b-d0984d6e299e" providerId="ADAL" clId="{A14D0E20-1DD5-49D4-A803-C020DBD802E9}" dt="2025-03-19T22:10:43.124" v="36" actId="47"/>
        <pc:sldMkLst>
          <pc:docMk/>
          <pc:sldMk cId="2443378960" sldId="2147139013"/>
        </pc:sldMkLst>
      </pc:sldChg>
      <pc:sldMasterChg chg="modSldLayout">
        <pc:chgData name="Alaa Khamis" userId="e9d8d96f-0e91-4cdd-8b6b-d0984d6e299e" providerId="ADAL" clId="{A14D0E20-1DD5-49D4-A803-C020DBD802E9}" dt="2025-03-20T10:07:35.050" v="242" actId="1036"/>
        <pc:sldMasterMkLst>
          <pc:docMk/>
          <pc:sldMasterMk cId="0" sldId="2147483648"/>
        </pc:sldMasterMkLst>
        <pc:sldLayoutChg chg="modSp mod">
          <pc:chgData name="Alaa Khamis" userId="e9d8d96f-0e91-4cdd-8b6b-d0984d6e299e" providerId="ADAL" clId="{A14D0E20-1DD5-49D4-A803-C020DBD802E9}" dt="2025-03-20T10:07:35.050" v="242" actId="1036"/>
          <pc:sldLayoutMkLst>
            <pc:docMk/>
            <pc:sldMasterMk cId="0" sldId="2147483648"/>
            <pc:sldLayoutMk cId="2946836039" sldId="2147483655"/>
          </pc:sldLayoutMkLst>
          <pc:spChg chg="mod">
            <ac:chgData name="Alaa Khamis" userId="e9d8d96f-0e91-4cdd-8b6b-d0984d6e299e" providerId="ADAL" clId="{A14D0E20-1DD5-49D4-A803-C020DBD802E9}" dt="2025-03-20T10:07:35.050" v="242" actId="1036"/>
            <ac:spMkLst>
              <pc:docMk/>
              <pc:sldMasterMk cId="0" sldId="2147483648"/>
              <pc:sldLayoutMk cId="2946836039" sldId="2147483655"/>
              <ac:spMk id="3" creationId="{00000000-0000-0000-0000-000000000000}"/>
            </ac:spMkLst>
          </pc:spChg>
        </pc:sldLayoutChg>
      </pc:sldMasterChg>
    </pc:docChg>
  </pc:docChgLst>
  <pc:docChgLst>
    <pc:chgData name="Alaa Khamis" userId="e9d8d96f-0e91-4cdd-8b6b-d0984d6e299e" providerId="ADAL" clId="{1AEC8AF1-980A-4834-9F01-AD996069ED82}"/>
    <pc:docChg chg="undo custSel addSld delSld modSld sldOrd modMainMaster">
      <pc:chgData name="Alaa Khamis" userId="e9d8d96f-0e91-4cdd-8b6b-d0984d6e299e" providerId="ADAL" clId="{1AEC8AF1-980A-4834-9F01-AD996069ED82}" dt="2025-02-01T12:01:50.127" v="1825" actId="1035"/>
      <pc:docMkLst>
        <pc:docMk/>
      </pc:docMkLst>
      <pc:sldChg chg="addSp delSp modSp mod modNotesTx">
        <pc:chgData name="Alaa Khamis" userId="e9d8d96f-0e91-4cdd-8b6b-d0984d6e299e" providerId="ADAL" clId="{1AEC8AF1-980A-4834-9F01-AD996069ED82}" dt="2025-02-01T12:00:16.111" v="1795" actId="1036"/>
        <pc:sldMkLst>
          <pc:docMk/>
          <pc:sldMk cId="1080670522" sldId="1494"/>
        </pc:sldMkLst>
        <pc:spChg chg="add mod">
          <ac:chgData name="Alaa Khamis" userId="e9d8d96f-0e91-4cdd-8b6b-d0984d6e299e" providerId="ADAL" clId="{1AEC8AF1-980A-4834-9F01-AD996069ED82}" dt="2025-02-01T10:45:01.320" v="328"/>
          <ac:spMkLst>
            <pc:docMk/>
            <pc:sldMk cId="1080670522" sldId="1494"/>
            <ac:spMk id="2" creationId="{7983B6DB-6AF5-AF32-F82F-510A25550151}"/>
          </ac:spMkLst>
        </pc:spChg>
        <pc:spChg chg="mod">
          <ac:chgData name="Alaa Khamis" userId="e9d8d96f-0e91-4cdd-8b6b-d0984d6e299e" providerId="ADAL" clId="{1AEC8AF1-980A-4834-9F01-AD996069ED82}" dt="2025-02-01T10:39:18.754" v="34" actId="14100"/>
          <ac:spMkLst>
            <pc:docMk/>
            <pc:sldMk cId="1080670522" sldId="1494"/>
            <ac:spMk id="10" creationId="{00000000-0000-0000-0000-000000000000}"/>
          </ac:spMkLst>
        </pc:spChg>
        <pc:spChg chg="mod">
          <ac:chgData name="Alaa Khamis" userId="e9d8d96f-0e91-4cdd-8b6b-d0984d6e299e" providerId="ADAL" clId="{1AEC8AF1-980A-4834-9F01-AD996069ED82}" dt="2025-02-01T11:53:11.198" v="1768" actId="14100"/>
          <ac:spMkLst>
            <pc:docMk/>
            <pc:sldMk cId="1080670522" sldId="1494"/>
            <ac:spMk id="13" creationId="{127AE669-F7CC-489E-B4A7-78C643186965}"/>
          </ac:spMkLst>
        </pc:spChg>
        <pc:spChg chg="mod">
          <ac:chgData name="Alaa Khamis" userId="e9d8d96f-0e91-4cdd-8b6b-d0984d6e299e" providerId="ADAL" clId="{1AEC8AF1-980A-4834-9F01-AD996069ED82}" dt="2025-02-01T10:44:49.823" v="327" actId="1035"/>
          <ac:spMkLst>
            <pc:docMk/>
            <pc:sldMk cId="1080670522" sldId="1494"/>
            <ac:spMk id="22" creationId="{15432DD1-B568-48EE-BA6B-A80B23EA0530}"/>
          </ac:spMkLst>
        </pc:spChg>
        <pc:spChg chg="mod">
          <ac:chgData name="Alaa Khamis" userId="e9d8d96f-0e91-4cdd-8b6b-d0984d6e299e" providerId="ADAL" clId="{1AEC8AF1-980A-4834-9F01-AD996069ED82}" dt="2025-02-01T11:52:46.554" v="1755" actId="6549"/>
          <ac:spMkLst>
            <pc:docMk/>
            <pc:sldMk cId="1080670522" sldId="1494"/>
            <ac:spMk id="23" creationId="{A97C7061-3873-48A6-B88E-8981D62336EC}"/>
          </ac:spMkLst>
        </pc:spChg>
        <pc:picChg chg="mod">
          <ac:chgData name="Alaa Khamis" userId="e9d8d96f-0e91-4cdd-8b6b-d0984d6e299e" providerId="ADAL" clId="{1AEC8AF1-980A-4834-9F01-AD996069ED82}" dt="2025-02-01T12:00:16.111" v="1795" actId="1036"/>
          <ac:picMkLst>
            <pc:docMk/>
            <pc:sldMk cId="1080670522" sldId="1494"/>
            <ac:picMk id="24" creationId="{46A64651-BF37-447F-A990-0E6A9935AD18}"/>
          </ac:picMkLst>
        </pc:picChg>
        <pc:picChg chg="add mod">
          <ac:chgData name="Alaa Khamis" userId="e9d8d96f-0e91-4cdd-8b6b-d0984d6e299e" providerId="ADAL" clId="{1AEC8AF1-980A-4834-9F01-AD996069ED82}" dt="2025-02-01T11:53:08.002" v="1767" actId="1038"/>
          <ac:picMkLst>
            <pc:docMk/>
            <pc:sldMk cId="1080670522" sldId="1494"/>
            <ac:picMk id="1028" creationId="{2D35967C-CC42-F092-4868-7679A2239BF7}"/>
          </ac:picMkLst>
        </pc:picChg>
      </pc:sldChg>
      <pc:sldChg chg="modSp mod modNotesTx">
        <pc:chgData name="Alaa Khamis" userId="e9d8d96f-0e91-4cdd-8b6b-d0984d6e299e" providerId="ADAL" clId="{1AEC8AF1-980A-4834-9F01-AD996069ED82}" dt="2025-02-01T10:47:07.906" v="382" actId="6549"/>
        <pc:sldMkLst>
          <pc:docMk/>
          <pc:sldMk cId="3850604720" sldId="1772"/>
        </pc:sldMkLst>
        <pc:spChg chg="mod">
          <ac:chgData name="Alaa Khamis" userId="e9d8d96f-0e91-4cdd-8b6b-d0984d6e299e" providerId="ADAL" clId="{1AEC8AF1-980A-4834-9F01-AD996069ED82}" dt="2025-02-01T10:46:06.310" v="335" actId="1076"/>
          <ac:spMkLst>
            <pc:docMk/>
            <pc:sldMk cId="3850604720" sldId="1772"/>
            <ac:spMk id="9" creationId="{00000000-0000-0000-0000-000000000000}"/>
          </ac:spMkLst>
        </pc:spChg>
        <pc:spChg chg="mod">
          <ac:chgData name="Alaa Khamis" userId="e9d8d96f-0e91-4cdd-8b6b-d0984d6e299e" providerId="ADAL" clId="{1AEC8AF1-980A-4834-9F01-AD996069ED82}" dt="2025-02-01T10:45:42.993" v="331" actId="255"/>
          <ac:spMkLst>
            <pc:docMk/>
            <pc:sldMk cId="3850604720" sldId="1772"/>
            <ac:spMk id="11"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1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6"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9"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0"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2"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7"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1"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4"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6" creationId="{00000000-0000-0000-0000-000000000000}"/>
          </ac:spMkLst>
        </pc:spChg>
        <pc:spChg chg="mod">
          <ac:chgData name="Alaa Khamis" userId="e9d8d96f-0e91-4cdd-8b6b-d0984d6e299e" providerId="ADAL" clId="{1AEC8AF1-980A-4834-9F01-AD996069ED82}" dt="2025-02-01T10:46:22.308" v="343" actId="1035"/>
          <ac:spMkLst>
            <pc:docMk/>
            <pc:sldMk cId="3850604720" sldId="1772"/>
            <ac:spMk id="38" creationId="{00000000-0000-0000-0000-000000000000}"/>
          </ac:spMkLst>
        </pc:spChg>
        <pc:cxnChg chg="mod">
          <ac:chgData name="Alaa Khamis" userId="e9d8d96f-0e91-4cdd-8b6b-d0984d6e299e" providerId="ADAL" clId="{1AEC8AF1-980A-4834-9F01-AD996069ED82}" dt="2025-02-01T10:46:06.310" v="335" actId="1076"/>
          <ac:cxnSpMkLst>
            <pc:docMk/>
            <pc:sldMk cId="3850604720" sldId="1772"/>
            <ac:cxnSpMk id="10" creationId="{00000000-0000-0000-0000-000000000000}"/>
          </ac:cxnSpMkLst>
        </pc:cxnChg>
      </pc:sldChg>
      <pc:sldChg chg="addSp delSp modSp mod modNotesTx">
        <pc:chgData name="Alaa Khamis" userId="e9d8d96f-0e91-4cdd-8b6b-d0984d6e299e" providerId="ADAL" clId="{1AEC8AF1-980A-4834-9F01-AD996069ED82}" dt="2025-02-01T11:26:10.198" v="1153" actId="6549"/>
        <pc:sldMkLst>
          <pc:docMk/>
          <pc:sldMk cId="3077816041" sldId="1776"/>
        </pc:sldMkLst>
        <pc:spChg chg="mod">
          <ac:chgData name="Alaa Khamis" userId="e9d8d96f-0e91-4cdd-8b6b-d0984d6e299e" providerId="ADAL" clId="{1AEC8AF1-980A-4834-9F01-AD996069ED82}" dt="2025-02-01T10:50:10.231" v="395" actId="14100"/>
          <ac:spMkLst>
            <pc:docMk/>
            <pc:sldMk cId="3077816041" sldId="1776"/>
            <ac:spMk id="9" creationId="{00000000-0000-0000-0000-000000000000}"/>
          </ac:spMkLst>
        </pc:spChg>
        <pc:spChg chg="mod">
          <ac:chgData name="Alaa Khamis" userId="e9d8d96f-0e91-4cdd-8b6b-d0984d6e299e" providerId="ADAL" clId="{1AEC8AF1-980A-4834-9F01-AD996069ED82}" dt="2025-02-01T10:52:15.737" v="406"/>
          <ac:spMkLst>
            <pc:docMk/>
            <pc:sldMk cId="3077816041" sldId="1776"/>
            <ac:spMk id="11" creationId="{00000000-0000-0000-0000-000000000000}"/>
          </ac:spMkLst>
        </pc:spChg>
      </pc:sldChg>
      <pc:sldChg chg="del">
        <pc:chgData name="Alaa Khamis" userId="e9d8d96f-0e91-4cdd-8b6b-d0984d6e299e" providerId="ADAL" clId="{1AEC8AF1-980A-4834-9F01-AD996069ED82}" dt="2025-02-01T11:33:00.101" v="1255" actId="47"/>
        <pc:sldMkLst>
          <pc:docMk/>
          <pc:sldMk cId="1927273272" sldId="1790"/>
        </pc:sldMkLst>
      </pc:sldChg>
      <pc:sldChg chg="del">
        <pc:chgData name="Alaa Khamis" userId="e9d8d96f-0e91-4cdd-8b6b-d0984d6e299e" providerId="ADAL" clId="{1AEC8AF1-980A-4834-9F01-AD996069ED82}" dt="2025-02-01T11:33:34.648" v="1265" actId="47"/>
        <pc:sldMkLst>
          <pc:docMk/>
          <pc:sldMk cId="2374329020" sldId="1791"/>
        </pc:sldMkLst>
      </pc:sldChg>
      <pc:sldChg chg="del ord">
        <pc:chgData name="Alaa Khamis" userId="e9d8d96f-0e91-4cdd-8b6b-d0984d6e299e" providerId="ADAL" clId="{1AEC8AF1-980A-4834-9F01-AD996069ED82}" dt="2025-02-01T11:35:00.215" v="1298" actId="47"/>
        <pc:sldMkLst>
          <pc:docMk/>
          <pc:sldMk cId="2963922251" sldId="1795"/>
        </pc:sldMkLst>
      </pc:sldChg>
      <pc:sldChg chg="del">
        <pc:chgData name="Alaa Khamis" userId="e9d8d96f-0e91-4cdd-8b6b-d0984d6e299e" providerId="ADAL" clId="{1AEC8AF1-980A-4834-9F01-AD996069ED82}" dt="2025-02-01T11:35:38.099" v="1306" actId="47"/>
        <pc:sldMkLst>
          <pc:docMk/>
          <pc:sldMk cId="2074989631" sldId="1796"/>
        </pc:sldMkLst>
      </pc:sldChg>
      <pc:sldChg chg="del">
        <pc:chgData name="Alaa Khamis" userId="e9d8d96f-0e91-4cdd-8b6b-d0984d6e299e" providerId="ADAL" clId="{1AEC8AF1-980A-4834-9F01-AD996069ED82}" dt="2025-02-01T11:35:48.915" v="1307" actId="47"/>
        <pc:sldMkLst>
          <pc:docMk/>
          <pc:sldMk cId="229966385" sldId="1800"/>
        </pc:sldMkLst>
      </pc:sldChg>
      <pc:sldChg chg="del">
        <pc:chgData name="Alaa Khamis" userId="e9d8d96f-0e91-4cdd-8b6b-d0984d6e299e" providerId="ADAL" clId="{1AEC8AF1-980A-4834-9F01-AD996069ED82}" dt="2025-02-01T11:35:48.915" v="1307" actId="47"/>
        <pc:sldMkLst>
          <pc:docMk/>
          <pc:sldMk cId="1802310836" sldId="1802"/>
        </pc:sldMkLst>
      </pc:sldChg>
      <pc:sldChg chg="del">
        <pc:chgData name="Alaa Khamis" userId="e9d8d96f-0e91-4cdd-8b6b-d0984d6e299e" providerId="ADAL" clId="{1AEC8AF1-980A-4834-9F01-AD996069ED82}" dt="2025-02-01T11:35:48.915" v="1307" actId="47"/>
        <pc:sldMkLst>
          <pc:docMk/>
          <pc:sldMk cId="2957293204" sldId="1804"/>
        </pc:sldMkLst>
      </pc:sldChg>
      <pc:sldChg chg="del">
        <pc:chgData name="Alaa Khamis" userId="e9d8d96f-0e91-4cdd-8b6b-d0984d6e299e" providerId="ADAL" clId="{1AEC8AF1-980A-4834-9F01-AD996069ED82}" dt="2025-02-01T11:35:48.915" v="1307" actId="47"/>
        <pc:sldMkLst>
          <pc:docMk/>
          <pc:sldMk cId="3406539394" sldId="1805"/>
        </pc:sldMkLst>
      </pc:sldChg>
      <pc:sldChg chg="del">
        <pc:chgData name="Alaa Khamis" userId="e9d8d96f-0e91-4cdd-8b6b-d0984d6e299e" providerId="ADAL" clId="{1AEC8AF1-980A-4834-9F01-AD996069ED82}" dt="2025-02-01T11:35:56.405" v="1309" actId="47"/>
        <pc:sldMkLst>
          <pc:docMk/>
          <pc:sldMk cId="3129311873" sldId="1809"/>
        </pc:sldMkLst>
      </pc:sldChg>
      <pc:sldChg chg="del">
        <pc:chgData name="Alaa Khamis" userId="e9d8d96f-0e91-4cdd-8b6b-d0984d6e299e" providerId="ADAL" clId="{1AEC8AF1-980A-4834-9F01-AD996069ED82}" dt="2025-02-01T11:27:25.284" v="1167" actId="47"/>
        <pc:sldMkLst>
          <pc:docMk/>
          <pc:sldMk cId="689956179" sldId="1810"/>
        </pc:sldMkLst>
      </pc:sldChg>
      <pc:sldChg chg="modSp mod">
        <pc:chgData name="Alaa Khamis" userId="e9d8d96f-0e91-4cdd-8b6b-d0984d6e299e" providerId="ADAL" clId="{1AEC8AF1-980A-4834-9F01-AD996069ED82}" dt="2025-02-01T11:38:38.585" v="1480"/>
        <pc:sldMkLst>
          <pc:docMk/>
          <pc:sldMk cId="1349857674" sldId="1815"/>
        </pc:sldMkLst>
        <pc:spChg chg="mod">
          <ac:chgData name="Alaa Khamis" userId="e9d8d96f-0e91-4cdd-8b6b-d0984d6e299e" providerId="ADAL" clId="{1AEC8AF1-980A-4834-9F01-AD996069ED82}" dt="2025-02-01T11:38:38.585" v="1480"/>
          <ac:spMkLst>
            <pc:docMk/>
            <pc:sldMk cId="1349857674" sldId="1815"/>
            <ac:spMk id="6" creationId="{00000000-0000-0000-0000-000000000000}"/>
          </ac:spMkLst>
        </pc:spChg>
      </pc:sldChg>
      <pc:sldChg chg="addSp delSp modSp add mod modNotesTx">
        <pc:chgData name="Alaa Khamis" userId="e9d8d96f-0e91-4cdd-8b6b-d0984d6e299e" providerId="ADAL" clId="{1AEC8AF1-980A-4834-9F01-AD996069ED82}" dt="2025-02-01T11:26:07.510" v="1152" actId="6549"/>
        <pc:sldMkLst>
          <pc:docMk/>
          <pc:sldMk cId="2468361019" sldId="1816"/>
        </pc:sldMkLst>
      </pc:sldChg>
      <pc:sldChg chg="addSp delSp modSp mod">
        <pc:chgData name="Alaa Khamis" userId="e9d8d96f-0e91-4cdd-8b6b-d0984d6e299e" providerId="ADAL" clId="{1AEC8AF1-980A-4834-9F01-AD996069ED82}" dt="2025-02-01T10:44:12.128" v="301" actId="1038"/>
        <pc:sldMkLst>
          <pc:docMk/>
          <pc:sldMk cId="210761876" sldId="1838"/>
        </pc:sldMkLst>
        <pc:spChg chg="mod">
          <ac:chgData name="Alaa Khamis" userId="e9d8d96f-0e91-4cdd-8b6b-d0984d6e299e" providerId="ADAL" clId="{1AEC8AF1-980A-4834-9F01-AD996069ED82}" dt="2025-02-01T10:43:11.297" v="272" actId="1037"/>
          <ac:spMkLst>
            <pc:docMk/>
            <pc:sldMk cId="210761876" sldId="1838"/>
            <ac:spMk id="17" creationId="{00000000-0000-0000-0000-000000000000}"/>
          </ac:spMkLst>
        </pc:spChg>
        <pc:spChg chg="mod">
          <ac:chgData name="Alaa Khamis" userId="e9d8d96f-0e91-4cdd-8b6b-d0984d6e299e" providerId="ADAL" clId="{1AEC8AF1-980A-4834-9F01-AD996069ED82}" dt="2025-02-01T10:43:11.297" v="272" actId="1037"/>
          <ac:spMkLst>
            <pc:docMk/>
            <pc:sldMk cId="210761876" sldId="1838"/>
            <ac:spMk id="18" creationId="{F9E45CE0-2EC6-4E86-A563-627F20BD6984}"/>
          </ac:spMkLst>
        </pc:spChg>
        <pc:spChg chg="mod">
          <ac:chgData name="Alaa Khamis" userId="e9d8d96f-0e91-4cdd-8b6b-d0984d6e299e" providerId="ADAL" clId="{1AEC8AF1-980A-4834-9F01-AD996069ED82}" dt="2025-02-01T10:44:12.128" v="301" actId="1038"/>
          <ac:spMkLst>
            <pc:docMk/>
            <pc:sldMk cId="210761876" sldId="1838"/>
            <ac:spMk id="36" creationId="{20373922-74C2-41F3-BEDF-39F89EA8913A}"/>
          </ac:spMkLst>
        </pc:spChg>
        <pc:spChg chg="mod">
          <ac:chgData name="Alaa Khamis" userId="e9d8d96f-0e91-4cdd-8b6b-d0984d6e299e" providerId="ADAL" clId="{1AEC8AF1-980A-4834-9F01-AD996069ED82}" dt="2025-02-01T10:43:11.297" v="272" actId="1037"/>
          <ac:spMkLst>
            <pc:docMk/>
            <pc:sldMk cId="210761876" sldId="1838"/>
            <ac:spMk id="37" creationId="{AF8CE3C0-09D5-40FB-9456-60771AB2E234}"/>
          </ac:spMkLst>
        </pc:spChg>
        <pc:spChg chg="mod">
          <ac:chgData name="Alaa Khamis" userId="e9d8d96f-0e91-4cdd-8b6b-d0984d6e299e" providerId="ADAL" clId="{1AEC8AF1-980A-4834-9F01-AD996069ED82}" dt="2025-02-01T10:43:11.297" v="272" actId="1037"/>
          <ac:spMkLst>
            <pc:docMk/>
            <pc:sldMk cId="210761876" sldId="1838"/>
            <ac:spMk id="43" creationId="{00000000-0000-0000-0000-000000000000}"/>
          </ac:spMkLst>
        </pc:spChg>
        <pc:cxnChg chg="mod">
          <ac:chgData name="Alaa Khamis" userId="e9d8d96f-0e91-4cdd-8b6b-d0984d6e299e" providerId="ADAL" clId="{1AEC8AF1-980A-4834-9F01-AD996069ED82}" dt="2025-02-01T10:43:11.297" v="272" actId="1037"/>
          <ac:cxnSpMkLst>
            <pc:docMk/>
            <pc:sldMk cId="210761876" sldId="1838"/>
            <ac:cxnSpMk id="31" creationId="{00000000-0000-0000-0000-000000000000}"/>
          </ac:cxnSpMkLst>
        </pc:cxnChg>
        <pc:cxnChg chg="mod">
          <ac:chgData name="Alaa Khamis" userId="e9d8d96f-0e91-4cdd-8b6b-d0984d6e299e" providerId="ADAL" clId="{1AEC8AF1-980A-4834-9F01-AD996069ED82}" dt="2025-02-01T10:43:11.297" v="272" actId="1037"/>
          <ac:cxnSpMkLst>
            <pc:docMk/>
            <pc:sldMk cId="210761876" sldId="1838"/>
            <ac:cxnSpMk id="35" creationId="{00000000-0000-0000-0000-000000000000}"/>
          </ac:cxnSpMkLst>
        </pc:cxnChg>
        <pc:cxnChg chg="mod">
          <ac:chgData name="Alaa Khamis" userId="e9d8d96f-0e91-4cdd-8b6b-d0984d6e299e" providerId="ADAL" clId="{1AEC8AF1-980A-4834-9F01-AD996069ED82}" dt="2025-02-01T10:44:12.128" v="301" actId="1038"/>
          <ac:cxnSpMkLst>
            <pc:docMk/>
            <pc:sldMk cId="210761876" sldId="1838"/>
            <ac:cxnSpMk id="38" creationId="{2CAD2FCA-DF7F-47E4-9A3F-FFB8516B81EF}"/>
          </ac:cxnSpMkLst>
        </pc:cxnChg>
        <pc:cxnChg chg="mod">
          <ac:chgData name="Alaa Khamis" userId="e9d8d96f-0e91-4cdd-8b6b-d0984d6e299e" providerId="ADAL" clId="{1AEC8AF1-980A-4834-9F01-AD996069ED82}" dt="2025-02-01T10:43:11.297" v="272" actId="1037"/>
          <ac:cxnSpMkLst>
            <pc:docMk/>
            <pc:sldMk cId="210761876" sldId="1838"/>
            <ac:cxnSpMk id="46" creationId="{00000000-0000-0000-0000-000000000000}"/>
          </ac:cxnSpMkLst>
        </pc:cxnChg>
      </pc:sldChg>
      <pc:sldChg chg="modSp mod">
        <pc:chgData name="Alaa Khamis" userId="e9d8d96f-0e91-4cdd-8b6b-d0984d6e299e" providerId="ADAL" clId="{1AEC8AF1-980A-4834-9F01-AD996069ED82}" dt="2025-02-01T11:26:41.020" v="1158" actId="6549"/>
        <pc:sldMkLst>
          <pc:docMk/>
          <pc:sldMk cId="2282430858" sldId="1839"/>
        </pc:sldMkLst>
        <pc:spChg chg="mod">
          <ac:chgData name="Alaa Khamis" userId="e9d8d96f-0e91-4cdd-8b6b-d0984d6e299e" providerId="ADAL" clId="{1AEC8AF1-980A-4834-9F01-AD996069ED82}" dt="2025-02-01T11:26:41.020" v="1158" actId="6549"/>
          <ac:spMkLst>
            <pc:docMk/>
            <pc:sldMk cId="2282430858" sldId="1839"/>
            <ac:spMk id="6" creationId="{00000000-0000-0000-0000-000000000000}"/>
          </ac:spMkLst>
        </pc:spChg>
        <pc:spChg chg="mod">
          <ac:chgData name="Alaa Khamis" userId="e9d8d96f-0e91-4cdd-8b6b-d0984d6e299e" providerId="ADAL" clId="{1AEC8AF1-980A-4834-9F01-AD996069ED82}" dt="2025-02-01T11:26:38.581" v="1157" actId="5793"/>
          <ac:spMkLst>
            <pc:docMk/>
            <pc:sldMk cId="2282430858" sldId="1839"/>
            <ac:spMk id="7" creationId="{00000000-0000-0000-0000-000000000000}"/>
          </ac:spMkLst>
        </pc:spChg>
      </pc:sldChg>
      <pc:sldChg chg="addSp delSp modSp mod">
        <pc:chgData name="Alaa Khamis" userId="e9d8d96f-0e91-4cdd-8b6b-d0984d6e299e" providerId="ADAL" clId="{1AEC8AF1-980A-4834-9F01-AD996069ED82}" dt="2025-02-01T11:44:19.352" v="1596" actId="20577"/>
        <pc:sldMkLst>
          <pc:docMk/>
          <pc:sldMk cId="3223571018" sldId="1868"/>
        </pc:sldMkLst>
      </pc:sldChg>
      <pc:sldChg chg="del">
        <pc:chgData name="Alaa Khamis" userId="e9d8d96f-0e91-4cdd-8b6b-d0984d6e299e" providerId="ADAL" clId="{1AEC8AF1-980A-4834-9F01-AD996069ED82}" dt="2025-02-01T11:35:48.915" v="1307" actId="47"/>
        <pc:sldMkLst>
          <pc:docMk/>
          <pc:sldMk cId="1250582016" sldId="1869"/>
        </pc:sldMkLst>
      </pc:sldChg>
      <pc:sldChg chg="delSp modSp add mod">
        <pc:chgData name="Alaa Khamis" userId="e9d8d96f-0e91-4cdd-8b6b-d0984d6e299e" providerId="ADAL" clId="{1AEC8AF1-980A-4834-9F01-AD996069ED82}" dt="2025-02-01T11:50:11.614" v="1744" actId="207"/>
        <pc:sldMkLst>
          <pc:docMk/>
          <pc:sldMk cId="886287567" sldId="2193"/>
        </pc:sldMkLst>
      </pc:sldChg>
      <pc:sldChg chg="del">
        <pc:chgData name="Alaa Khamis" userId="e9d8d96f-0e91-4cdd-8b6b-d0984d6e299e" providerId="ADAL" clId="{1AEC8AF1-980A-4834-9F01-AD996069ED82}" dt="2025-02-01T11:35:52.802" v="1308" actId="47"/>
        <pc:sldMkLst>
          <pc:docMk/>
          <pc:sldMk cId="1703023252" sldId="2147138963"/>
        </pc:sldMkLst>
      </pc:sldChg>
      <pc:sldChg chg="del">
        <pc:chgData name="Alaa Khamis" userId="e9d8d96f-0e91-4cdd-8b6b-d0984d6e299e" providerId="ADAL" clId="{1AEC8AF1-980A-4834-9F01-AD996069ED82}" dt="2025-02-01T10:40:21.568" v="111" actId="47"/>
        <pc:sldMkLst>
          <pc:docMk/>
          <pc:sldMk cId="545036312" sldId="2147138964"/>
        </pc:sldMkLst>
      </pc:sldChg>
      <pc:sldChg chg="del">
        <pc:chgData name="Alaa Khamis" userId="e9d8d96f-0e91-4cdd-8b6b-d0984d6e299e" providerId="ADAL" clId="{1AEC8AF1-980A-4834-9F01-AD996069ED82}" dt="2025-02-01T10:40:21.568" v="111" actId="47"/>
        <pc:sldMkLst>
          <pc:docMk/>
          <pc:sldMk cId="1010048198" sldId="2147138965"/>
        </pc:sldMkLst>
      </pc:sldChg>
      <pc:sldChg chg="del">
        <pc:chgData name="Alaa Khamis" userId="e9d8d96f-0e91-4cdd-8b6b-d0984d6e299e" providerId="ADAL" clId="{1AEC8AF1-980A-4834-9F01-AD996069ED82}" dt="2025-02-01T10:40:21.568" v="111" actId="47"/>
        <pc:sldMkLst>
          <pc:docMk/>
          <pc:sldMk cId="858695233" sldId="2147138967"/>
        </pc:sldMkLst>
      </pc:sldChg>
      <pc:sldChg chg="modSp mod modNotesTx">
        <pc:chgData name="Alaa Khamis" userId="e9d8d96f-0e91-4cdd-8b6b-d0984d6e299e" providerId="ADAL" clId="{1AEC8AF1-980A-4834-9F01-AD996069ED82}" dt="2025-02-01T11:49:20.776" v="1741" actId="1035"/>
        <pc:sldMkLst>
          <pc:docMk/>
          <pc:sldMk cId="2189834049" sldId="2147138968"/>
        </pc:sldMkLst>
      </pc:sldChg>
      <pc:sldChg chg="delSp modSp mod modNotesTx">
        <pc:chgData name="Alaa Khamis" userId="e9d8d96f-0e91-4cdd-8b6b-d0984d6e299e" providerId="ADAL" clId="{1AEC8AF1-980A-4834-9F01-AD996069ED82}" dt="2025-02-01T12:00:51.056" v="1811" actId="1037"/>
        <pc:sldMkLst>
          <pc:docMk/>
          <pc:sldMk cId="619700910" sldId="2147138969"/>
        </pc:sldMkLst>
      </pc:sldChg>
      <pc:sldChg chg="del">
        <pc:chgData name="Alaa Khamis" userId="e9d8d96f-0e91-4cdd-8b6b-d0984d6e299e" providerId="ADAL" clId="{1AEC8AF1-980A-4834-9F01-AD996069ED82}" dt="2025-02-01T10:50:25.420" v="396" actId="47"/>
        <pc:sldMkLst>
          <pc:docMk/>
          <pc:sldMk cId="1526427345" sldId="2147138970"/>
        </pc:sldMkLst>
      </pc:sldChg>
      <pc:sldChg chg="modSp mod modNotesTx">
        <pc:chgData name="Alaa Khamis" userId="e9d8d96f-0e91-4cdd-8b6b-d0984d6e299e" providerId="ADAL" clId="{1AEC8AF1-980A-4834-9F01-AD996069ED82}" dt="2025-02-01T11:51:32.489" v="1753" actId="14100"/>
        <pc:sldMkLst>
          <pc:docMk/>
          <pc:sldMk cId="738803417" sldId="2147138971"/>
        </pc:sldMkLst>
      </pc:sldChg>
      <pc:sldChg chg="addSp delSp modSp mod">
        <pc:chgData name="Alaa Khamis" userId="e9d8d96f-0e91-4cdd-8b6b-d0984d6e299e" providerId="ADAL" clId="{1AEC8AF1-980A-4834-9F01-AD996069ED82}" dt="2025-02-01T11:32:13.149" v="1251" actId="1076"/>
        <pc:sldMkLst>
          <pc:docMk/>
          <pc:sldMk cId="2805453314" sldId="2147138973"/>
        </pc:sldMkLst>
        <pc:spChg chg="mod">
          <ac:chgData name="Alaa Khamis" userId="e9d8d96f-0e91-4cdd-8b6b-d0984d6e299e" providerId="ADAL" clId="{1AEC8AF1-980A-4834-9F01-AD996069ED82}" dt="2025-02-01T11:32:07.042" v="1249"/>
          <ac:spMkLst>
            <pc:docMk/>
            <pc:sldMk cId="2805453314" sldId="2147138973"/>
            <ac:spMk id="12" creationId="{00000000-0000-0000-0000-000000000000}"/>
          </ac:spMkLst>
        </pc:spChg>
      </pc:sldChg>
      <pc:sldChg chg="modSp mod modNotesTx">
        <pc:chgData name="Alaa Khamis" userId="e9d8d96f-0e91-4cdd-8b6b-d0984d6e299e" providerId="ADAL" clId="{1AEC8AF1-980A-4834-9F01-AD996069ED82}" dt="2025-02-01T11:55:07.874" v="1790" actId="1036"/>
        <pc:sldMkLst>
          <pc:docMk/>
          <pc:sldMk cId="3792307375" sldId="2147138974"/>
        </pc:sldMkLst>
        <pc:spChg chg="mod">
          <ac:chgData name="Alaa Khamis" userId="e9d8d96f-0e91-4cdd-8b6b-d0984d6e299e" providerId="ADAL" clId="{1AEC8AF1-980A-4834-9F01-AD996069ED82}" dt="2025-02-01T11:36:45.881" v="1407" actId="1076"/>
          <ac:spMkLst>
            <pc:docMk/>
            <pc:sldMk cId="3792307375" sldId="2147138974"/>
            <ac:spMk id="11" creationId="{9F53E5F8-A259-4CF0-9F76-DD1B763CD2B2}"/>
          </ac:spMkLst>
        </pc:spChg>
        <pc:spChg chg="mod">
          <ac:chgData name="Alaa Khamis" userId="e9d8d96f-0e91-4cdd-8b6b-d0984d6e299e" providerId="ADAL" clId="{1AEC8AF1-980A-4834-9F01-AD996069ED82}" dt="2025-02-01T11:55:05.130" v="1788" actId="113"/>
          <ac:spMkLst>
            <pc:docMk/>
            <pc:sldMk cId="3792307375" sldId="2147138974"/>
            <ac:spMk id="17" creationId="{00000000-0000-0000-0000-000000000000}"/>
          </ac:spMkLst>
        </pc:spChg>
        <pc:picChg chg="mod">
          <ac:chgData name="Alaa Khamis" userId="e9d8d96f-0e91-4cdd-8b6b-d0984d6e299e" providerId="ADAL" clId="{1AEC8AF1-980A-4834-9F01-AD996069ED82}" dt="2025-02-01T11:55:07.874" v="1790" actId="1036"/>
          <ac:picMkLst>
            <pc:docMk/>
            <pc:sldMk cId="3792307375" sldId="2147138974"/>
            <ac:picMk id="2" creationId="{EBB59DA1-923A-49C3-A17B-03D012AE4A92}"/>
          </ac:picMkLst>
        </pc:picChg>
        <pc:picChg chg="mod">
          <ac:chgData name="Alaa Khamis" userId="e9d8d96f-0e91-4cdd-8b6b-d0984d6e299e" providerId="ADAL" clId="{1AEC8AF1-980A-4834-9F01-AD996069ED82}" dt="2025-02-01T11:36:45.881" v="1407" actId="1076"/>
          <ac:picMkLst>
            <pc:docMk/>
            <pc:sldMk cId="3792307375" sldId="2147138974"/>
            <ac:picMk id="10" creationId="{CB8A7B51-CAB3-4EF9-8E31-9162AB686009}"/>
          </ac:picMkLst>
        </pc:picChg>
      </pc:sldChg>
      <pc:sldChg chg="del">
        <pc:chgData name="Alaa Khamis" userId="e9d8d96f-0e91-4cdd-8b6b-d0984d6e299e" providerId="ADAL" clId="{1AEC8AF1-980A-4834-9F01-AD996069ED82}" dt="2025-02-01T11:35:48.915" v="1307" actId="47"/>
        <pc:sldMkLst>
          <pc:docMk/>
          <pc:sldMk cId="4112642188" sldId="2147138975"/>
        </pc:sldMkLst>
      </pc:sldChg>
      <pc:sldChg chg="del">
        <pc:chgData name="Alaa Khamis" userId="e9d8d96f-0e91-4cdd-8b6b-d0984d6e299e" providerId="ADAL" clId="{1AEC8AF1-980A-4834-9F01-AD996069ED82}" dt="2025-02-01T11:35:48.915" v="1307" actId="47"/>
        <pc:sldMkLst>
          <pc:docMk/>
          <pc:sldMk cId="2277443843" sldId="2147138976"/>
        </pc:sldMkLst>
      </pc:sldChg>
      <pc:sldChg chg="del">
        <pc:chgData name="Alaa Khamis" userId="e9d8d96f-0e91-4cdd-8b6b-d0984d6e299e" providerId="ADAL" clId="{1AEC8AF1-980A-4834-9F01-AD996069ED82}" dt="2025-02-01T11:35:48.915" v="1307" actId="47"/>
        <pc:sldMkLst>
          <pc:docMk/>
          <pc:sldMk cId="3739284916" sldId="2147138977"/>
        </pc:sldMkLst>
      </pc:sldChg>
      <pc:sldChg chg="delSp modSp mod modNotesTx">
        <pc:chgData name="Alaa Khamis" userId="e9d8d96f-0e91-4cdd-8b6b-d0984d6e299e" providerId="ADAL" clId="{1AEC8AF1-980A-4834-9F01-AD996069ED82}" dt="2025-02-01T11:37:21.743" v="1454" actId="1035"/>
        <pc:sldMkLst>
          <pc:docMk/>
          <pc:sldMk cId="3084301801" sldId="2147138981"/>
        </pc:sldMkLst>
      </pc:sldChg>
      <pc:sldChg chg="delSp modSp mod">
        <pc:chgData name="Alaa Khamis" userId="e9d8d96f-0e91-4cdd-8b6b-d0984d6e299e" providerId="ADAL" clId="{1AEC8AF1-980A-4834-9F01-AD996069ED82}" dt="2025-02-01T12:01:50.127" v="1825" actId="1035"/>
        <pc:sldMkLst>
          <pc:docMk/>
          <pc:sldMk cId="1168317304" sldId="2147138982"/>
        </pc:sldMkLst>
        <pc:spChg chg="mod">
          <ac:chgData name="Alaa Khamis" userId="e9d8d96f-0e91-4cdd-8b6b-d0984d6e299e" providerId="ADAL" clId="{1AEC8AF1-980A-4834-9F01-AD996069ED82}" dt="2025-02-01T11:37:07.358" v="1413"/>
          <ac:spMkLst>
            <pc:docMk/>
            <pc:sldMk cId="1168317304" sldId="2147138982"/>
            <ac:spMk id="12" creationId="{A2698D6E-66ED-5A42-F414-353C1936B605}"/>
          </ac:spMkLst>
        </pc:spChg>
        <pc:spChg chg="mod">
          <ac:chgData name="Alaa Khamis" userId="e9d8d96f-0e91-4cdd-8b6b-d0984d6e299e" providerId="ADAL" clId="{1AEC8AF1-980A-4834-9F01-AD996069ED82}" dt="2025-02-01T12:01:50.127" v="1825" actId="1035"/>
          <ac:spMkLst>
            <pc:docMk/>
            <pc:sldMk cId="1168317304" sldId="2147138982"/>
            <ac:spMk id="14" creationId="{E4E5F934-0A8C-6AB3-0EBE-3E86E6535AB0}"/>
          </ac:spMkLst>
        </pc:spChg>
        <pc:spChg chg="mod">
          <ac:chgData name="Alaa Khamis" userId="e9d8d96f-0e91-4cdd-8b6b-d0984d6e299e" providerId="ADAL" clId="{1AEC8AF1-980A-4834-9F01-AD996069ED82}" dt="2025-02-01T12:01:41.413" v="1817" actId="14100"/>
          <ac:spMkLst>
            <pc:docMk/>
            <pc:sldMk cId="1168317304" sldId="2147138982"/>
            <ac:spMk id="15" creationId="{A90ADE8B-1120-A5E5-EB18-7D3A3D64DE0B}"/>
          </ac:spMkLst>
        </pc:spChg>
        <pc:picChg chg="mod">
          <ac:chgData name="Alaa Khamis" userId="e9d8d96f-0e91-4cdd-8b6b-d0984d6e299e" providerId="ADAL" clId="{1AEC8AF1-980A-4834-9F01-AD996069ED82}" dt="2025-02-01T12:01:23.714" v="1814" actId="14100"/>
          <ac:picMkLst>
            <pc:docMk/>
            <pc:sldMk cId="1168317304" sldId="2147138982"/>
            <ac:picMk id="7" creationId="{EABA76A1-58AA-2959-4D72-D2D7D88E9C7C}"/>
          </ac:picMkLst>
        </pc:picChg>
      </pc:sldChg>
      <pc:sldChg chg="addSp delSp modSp add mod delAnim modAnim modNotesTx">
        <pc:chgData name="Alaa Khamis" userId="e9d8d96f-0e91-4cdd-8b6b-d0984d6e299e" providerId="ADAL" clId="{1AEC8AF1-980A-4834-9F01-AD996069ED82}" dt="2025-02-01T11:31:31.472" v="1248" actId="1035"/>
        <pc:sldMkLst>
          <pc:docMk/>
          <pc:sldMk cId="2216321349" sldId="2147138983"/>
        </pc:sldMkLst>
      </pc:sldChg>
      <pc:sldChg chg="addSp delSp modSp add del mod modAnim">
        <pc:chgData name="Alaa Khamis" userId="e9d8d96f-0e91-4cdd-8b6b-d0984d6e299e" providerId="ADAL" clId="{1AEC8AF1-980A-4834-9F01-AD996069ED82}" dt="2025-02-01T11:18:07.803" v="969" actId="47"/>
        <pc:sldMkLst>
          <pc:docMk/>
          <pc:sldMk cId="1263527698" sldId="2147138984"/>
        </pc:sldMkLst>
      </pc:sldChg>
      <pc:sldChg chg="addSp modSp add mod">
        <pc:chgData name="Alaa Khamis" userId="e9d8d96f-0e91-4cdd-8b6b-d0984d6e299e" providerId="ADAL" clId="{1AEC8AF1-980A-4834-9F01-AD996069ED82}" dt="2025-02-01T11:45:54.553" v="1624" actId="14100"/>
        <pc:sldMkLst>
          <pc:docMk/>
          <pc:sldMk cId="1192078716" sldId="2147138985"/>
        </pc:sldMkLst>
      </pc:sldChg>
      <pc:sldChg chg="delSp modSp add del mod">
        <pc:chgData name="Alaa Khamis" userId="e9d8d96f-0e91-4cdd-8b6b-d0984d6e299e" providerId="ADAL" clId="{1AEC8AF1-980A-4834-9F01-AD996069ED82}" dt="2025-02-01T11:25:41.882" v="1147" actId="47"/>
        <pc:sldMkLst>
          <pc:docMk/>
          <pc:sldMk cId="938119537" sldId="2147138986"/>
        </pc:sldMkLst>
      </pc:sldChg>
      <pc:sldChg chg="modSp add mod">
        <pc:chgData name="Alaa Khamis" userId="e9d8d96f-0e91-4cdd-8b6b-d0984d6e299e" providerId="ADAL" clId="{1AEC8AF1-980A-4834-9F01-AD996069ED82}" dt="2025-02-01T11:38:35.407" v="1478"/>
        <pc:sldMkLst>
          <pc:docMk/>
          <pc:sldMk cId="1036078112" sldId="2147138986"/>
        </pc:sldMkLst>
      </pc:sldChg>
      <pc:sldChg chg="delSp modSp add del mod modNotesTx">
        <pc:chgData name="Alaa Khamis" userId="e9d8d96f-0e91-4cdd-8b6b-d0984d6e299e" providerId="ADAL" clId="{1AEC8AF1-980A-4834-9F01-AD996069ED82}" dt="2025-02-01T11:28:17.628" v="1235" actId="47"/>
        <pc:sldMkLst>
          <pc:docMk/>
          <pc:sldMk cId="1117931620" sldId="2147138986"/>
        </pc:sldMkLst>
      </pc:sldChg>
      <pc:sldChg chg="modSp add mod">
        <pc:chgData name="Alaa Khamis" userId="e9d8d96f-0e91-4cdd-8b6b-d0984d6e299e" providerId="ADAL" clId="{1AEC8AF1-980A-4834-9F01-AD996069ED82}" dt="2025-02-01T11:38:26.893" v="1476"/>
        <pc:sldMkLst>
          <pc:docMk/>
          <pc:sldMk cId="2766513763" sldId="2147138987"/>
        </pc:sldMkLst>
      </pc:sldChg>
      <pc:sldChg chg="modSp add mod">
        <pc:chgData name="Alaa Khamis" userId="e9d8d96f-0e91-4cdd-8b6b-d0984d6e299e" providerId="ADAL" clId="{1AEC8AF1-980A-4834-9F01-AD996069ED82}" dt="2025-02-01T11:38:23.567" v="1474"/>
        <pc:sldMkLst>
          <pc:docMk/>
          <pc:sldMk cId="3241358518" sldId="2147138988"/>
        </pc:sldMkLst>
      </pc:sldChg>
      <pc:sldChg chg="addSp delSp modSp add mod">
        <pc:chgData name="Alaa Khamis" userId="e9d8d96f-0e91-4cdd-8b6b-d0984d6e299e" providerId="ADAL" clId="{1AEC8AF1-980A-4834-9F01-AD996069ED82}" dt="2025-02-01T11:40:01.917" v="1514" actId="20577"/>
        <pc:sldMkLst>
          <pc:docMk/>
          <pc:sldMk cId="3580902424" sldId="2147138989"/>
        </pc:sldMkLst>
      </pc:sldChg>
      <pc:sldChg chg="modSp add mod ord">
        <pc:chgData name="Alaa Khamis" userId="e9d8d96f-0e91-4cdd-8b6b-d0984d6e299e" providerId="ADAL" clId="{1AEC8AF1-980A-4834-9F01-AD996069ED82}" dt="2025-02-01T11:38:16.438" v="1470"/>
        <pc:sldMkLst>
          <pc:docMk/>
          <pc:sldMk cId="63862219" sldId="2147138990"/>
        </pc:sldMkLst>
      </pc:sldChg>
      <pc:sldChg chg="modSp add mod">
        <pc:chgData name="Alaa Khamis" userId="e9d8d96f-0e91-4cdd-8b6b-d0984d6e299e" providerId="ADAL" clId="{1AEC8AF1-980A-4834-9F01-AD996069ED82}" dt="2025-02-01T11:38:19.838" v="1472"/>
        <pc:sldMkLst>
          <pc:docMk/>
          <pc:sldMk cId="1117146942" sldId="2147138991"/>
        </pc:sldMkLst>
      </pc:sldChg>
      <pc:sldChg chg="add del">
        <pc:chgData name="Alaa Khamis" userId="e9d8d96f-0e91-4cdd-8b6b-d0984d6e299e" providerId="ADAL" clId="{1AEC8AF1-980A-4834-9F01-AD996069ED82}" dt="2025-02-01T11:34:39.001" v="1291" actId="47"/>
        <pc:sldMkLst>
          <pc:docMk/>
          <pc:sldMk cId="3952347440" sldId="2147138991"/>
        </pc:sldMkLst>
      </pc:sldChg>
      <pc:sldChg chg="modSp add mod">
        <pc:chgData name="Alaa Khamis" userId="e9d8d96f-0e91-4cdd-8b6b-d0984d6e299e" providerId="ADAL" clId="{1AEC8AF1-980A-4834-9F01-AD996069ED82}" dt="2025-02-01T11:37:53.076" v="1465" actId="113"/>
        <pc:sldMkLst>
          <pc:docMk/>
          <pc:sldMk cId="3892139164" sldId="2147138992"/>
        </pc:sldMkLst>
      </pc:sldChg>
      <pc:sldChg chg="modSp add mod">
        <pc:chgData name="Alaa Khamis" userId="e9d8d96f-0e91-4cdd-8b6b-d0984d6e299e" providerId="ADAL" clId="{1AEC8AF1-980A-4834-9F01-AD996069ED82}" dt="2025-02-01T11:38:07.105" v="1468" actId="108"/>
        <pc:sldMkLst>
          <pc:docMk/>
          <pc:sldMk cId="46833546" sldId="2147138993"/>
        </pc:sldMkLst>
      </pc:sldChg>
      <pc:sldChg chg="modSp add mod">
        <pc:chgData name="Alaa Khamis" userId="e9d8d96f-0e91-4cdd-8b6b-d0984d6e299e" providerId="ADAL" clId="{1AEC8AF1-980A-4834-9F01-AD996069ED82}" dt="2025-02-01T11:42:27.290" v="1553" actId="20577"/>
        <pc:sldMkLst>
          <pc:docMk/>
          <pc:sldMk cId="4263691272" sldId="2147138994"/>
        </pc:sldMkLst>
      </pc:sldChg>
      <pc:sldChg chg="modSp add mod">
        <pc:chgData name="Alaa Khamis" userId="e9d8d96f-0e91-4cdd-8b6b-d0984d6e299e" providerId="ADAL" clId="{1AEC8AF1-980A-4834-9F01-AD996069ED82}" dt="2025-02-01T11:42:24.696" v="1551" actId="20577"/>
        <pc:sldMkLst>
          <pc:docMk/>
          <pc:sldMk cId="869399243" sldId="2147138995"/>
        </pc:sldMkLst>
      </pc:sldChg>
      <pc:sldChg chg="modSp add mod">
        <pc:chgData name="Alaa Khamis" userId="e9d8d96f-0e91-4cdd-8b6b-d0984d6e299e" providerId="ADAL" clId="{1AEC8AF1-980A-4834-9F01-AD996069ED82}" dt="2025-02-01T11:42:22.200" v="1549" actId="20577"/>
        <pc:sldMkLst>
          <pc:docMk/>
          <pc:sldMk cId="304618113" sldId="2147138996"/>
        </pc:sldMkLst>
      </pc:sldChg>
      <pc:sldChg chg="modSp add mod">
        <pc:chgData name="Alaa Khamis" userId="e9d8d96f-0e91-4cdd-8b6b-d0984d6e299e" providerId="ADAL" clId="{1AEC8AF1-980A-4834-9F01-AD996069ED82}" dt="2025-02-01T11:42:19.338" v="1547" actId="20577"/>
        <pc:sldMkLst>
          <pc:docMk/>
          <pc:sldMk cId="974649202" sldId="2147138997"/>
        </pc:sldMkLst>
      </pc:sldChg>
      <pc:sldChg chg="modSp add mod">
        <pc:chgData name="Alaa Khamis" userId="e9d8d96f-0e91-4cdd-8b6b-d0984d6e299e" providerId="ADAL" clId="{1AEC8AF1-980A-4834-9F01-AD996069ED82}" dt="2025-02-01T11:42:15.689" v="1545" actId="20577"/>
        <pc:sldMkLst>
          <pc:docMk/>
          <pc:sldMk cId="3765487314" sldId="2147138998"/>
        </pc:sldMkLst>
      </pc:sldChg>
      <pc:sldMasterChg chg="modSldLayout">
        <pc:chgData name="Alaa Khamis" userId="e9d8d96f-0e91-4cdd-8b6b-d0984d6e299e" providerId="ADAL" clId="{1AEC8AF1-980A-4834-9F01-AD996069ED82}" dt="2025-02-01T10:44:29.727" v="306" actId="6549"/>
        <pc:sldMasterMkLst>
          <pc:docMk/>
          <pc:sldMasterMk cId="0" sldId="2147483648"/>
        </pc:sldMasterMkLst>
        <pc:sldLayoutChg chg="modSp mod">
          <pc:chgData name="Alaa Khamis" userId="e9d8d96f-0e91-4cdd-8b6b-d0984d6e299e" providerId="ADAL" clId="{1AEC8AF1-980A-4834-9F01-AD996069ED82}" dt="2025-02-01T10:44:29.727" v="306" actId="6549"/>
          <pc:sldLayoutMkLst>
            <pc:docMk/>
            <pc:sldMasterMk cId="0" sldId="2147483648"/>
            <pc:sldLayoutMk cId="2946836039" sldId="2147483655"/>
          </pc:sldLayoutMkLst>
          <pc:spChg chg="mod">
            <ac:chgData name="Alaa Khamis" userId="e9d8d96f-0e91-4cdd-8b6b-d0984d6e299e" providerId="ADAL" clId="{1AEC8AF1-980A-4834-9F01-AD996069ED82}" dt="2025-02-01T10:44:29.727" v="306" actId="6549"/>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E117-2248-FF3E-409B-21FC188F8EB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361D9AC-CDF2-5CA2-4E0D-2E8CA659A43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a:latin typeface="Times New Roman" pitchFamily="18" charset="0"/>
            </a:endParaRPr>
          </a:p>
        </p:txBody>
      </p:sp>
      <p:sp>
        <p:nvSpPr>
          <p:cNvPr id="60419" name="Rectangle 2">
            <a:extLst>
              <a:ext uri="{FF2B5EF4-FFF2-40B4-BE49-F238E27FC236}">
                <a16:creationId xmlns:a16="http://schemas.microsoft.com/office/drawing/2014/main" id="{F564C21E-C40D-59A6-B3B0-79C29F6169CB}"/>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014BA44-2E59-ED60-917A-97973B0EBC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741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269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315103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baseline="0" dirty="0"/>
          </a:p>
        </p:txBody>
      </p:sp>
    </p:spTree>
    <p:extLst>
      <p:ext uri="{BB962C8B-B14F-4D97-AF65-F5344CB8AC3E}">
        <p14:creationId xmlns:p14="http://schemas.microsoft.com/office/powerpoint/2010/main" val="83856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14</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950708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04668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16</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62083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8165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100129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36116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02746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20</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7630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411485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11977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394603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9B91-B0EF-5659-9D8B-2437EE34C4BA}"/>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96083BA-53AB-F397-3C4A-065841524A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a:latin typeface="Times New Roman" pitchFamily="18" charset="0"/>
            </a:endParaRPr>
          </a:p>
        </p:txBody>
      </p:sp>
      <p:sp>
        <p:nvSpPr>
          <p:cNvPr id="60419" name="Rectangle 2">
            <a:extLst>
              <a:ext uri="{FF2B5EF4-FFF2-40B4-BE49-F238E27FC236}">
                <a16:creationId xmlns:a16="http://schemas.microsoft.com/office/drawing/2014/main" id="{74A7B400-A056-C276-5BD1-A4A7DF94427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1F2BC44-F9F9-35A8-DF31-1E865D5E90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85909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67FA-C9A7-344F-812E-EA803903FCE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8F1DDCF-6BE5-CB93-D05F-31CAB5E333D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25</a:t>
            </a:fld>
            <a:endParaRPr lang="en-CA" sz="1300">
              <a:latin typeface="Times New Roman" pitchFamily="18" charset="0"/>
            </a:endParaRPr>
          </a:p>
        </p:txBody>
      </p:sp>
      <p:sp>
        <p:nvSpPr>
          <p:cNvPr id="60419" name="Rectangle 2">
            <a:extLst>
              <a:ext uri="{FF2B5EF4-FFF2-40B4-BE49-F238E27FC236}">
                <a16:creationId xmlns:a16="http://schemas.microsoft.com/office/drawing/2014/main" id="{EC5B1995-E789-1846-DF6B-786D4A706F6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B389AA3-F988-593B-46AD-CA2D76AC3B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655553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BE2-3A2A-FBCC-AC79-A056D470428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B6CC8A9-1AB4-9EBC-605E-57283279674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a:latin typeface="Times New Roman" pitchFamily="18" charset="0"/>
            </a:endParaRPr>
          </a:p>
        </p:txBody>
      </p:sp>
      <p:sp>
        <p:nvSpPr>
          <p:cNvPr id="60419" name="Rectangle 2">
            <a:extLst>
              <a:ext uri="{FF2B5EF4-FFF2-40B4-BE49-F238E27FC236}">
                <a16:creationId xmlns:a16="http://schemas.microsoft.com/office/drawing/2014/main" id="{2C974323-CFA6-8277-44A3-68A5B772F758}"/>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08EB052-C0D5-A09C-7630-5FFC6FD67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17198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151216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3845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07161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3118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350013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34194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CE0B7-68EA-72B0-1652-C351ACB2027A}"/>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236C3DA-C175-419A-C0FF-7D07924D36F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EA99554-7642-2CEC-EE48-1A2B644EEF5F}"/>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B5AA59E-E75F-0306-993E-71030DE212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6200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A805-0E0D-4D91-7BE5-6615DB62CB0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B2CE7751-C265-F99A-2E57-9A88BEB310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56AFD7A4-66B6-9F5D-AF53-88CA77D5EE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05C2840-1E7A-BBBA-9A87-C02F24027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220986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49D2-24C9-43DE-C931-E0A41B712AE4}"/>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B18C5B-C8D8-C0AD-AE44-9C659EFF44A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34</a:t>
            </a:fld>
            <a:endParaRPr lang="en-CA" sz="1300">
              <a:latin typeface="Times New Roman" pitchFamily="18" charset="0"/>
            </a:endParaRPr>
          </a:p>
        </p:txBody>
      </p:sp>
      <p:sp>
        <p:nvSpPr>
          <p:cNvPr id="60419" name="Rectangle 2">
            <a:extLst>
              <a:ext uri="{FF2B5EF4-FFF2-40B4-BE49-F238E27FC236}">
                <a16:creationId xmlns:a16="http://schemas.microsoft.com/office/drawing/2014/main" id="{CDE68953-6CF7-9CD9-0298-490E8CB115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DA93CAC5-DDF5-64C4-391B-C2AA9533E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7807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364621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12214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324988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52667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422511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0000"/>
              </a:lnSpc>
              <a:spcBef>
                <a:spcPts val="600"/>
              </a:spcBef>
              <a:spcAft>
                <a:spcPts val="600"/>
              </a:spcAft>
              <a:defRPr/>
            </a:pPr>
            <a:endParaRPr lang="en-US" b="1" dirty="0"/>
          </a:p>
        </p:txBody>
      </p:sp>
    </p:spTree>
    <p:extLst>
      <p:ext uri="{BB962C8B-B14F-4D97-AF65-F5344CB8AC3E}">
        <p14:creationId xmlns:p14="http://schemas.microsoft.com/office/powerpoint/2010/main" val="13053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11692"/>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ieeexplore.ieee.org/abstract/document/10112473" TargetMode="External"/><Relationship Id="rId3" Type="http://schemas.openxmlformats.org/officeDocument/2006/relationships/hyperlink" Target="https://www.ieee.org/conferences/publishing/templates.html" TargetMode="External"/><Relationship Id="rId7" Type="http://schemas.openxmlformats.org/officeDocument/2006/relationships/hyperlink" Target="https://ieeexplore.ieee.org/abstract/document/10112569"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ieeexplore.ieee.org/abstract/document/10112283" TargetMode="External"/><Relationship Id="rId11" Type="http://schemas.openxmlformats.org/officeDocument/2006/relationships/hyperlink" Target="https://ieeexplore.ieee.org/abstract/document/9758346" TargetMode="External"/><Relationship Id="rId5" Type="http://schemas.openxmlformats.org/officeDocument/2006/relationships/hyperlink" Target="https://ieeexplore.ieee.org/abstract/document/10112300" TargetMode="External"/><Relationship Id="rId10" Type="http://schemas.openxmlformats.org/officeDocument/2006/relationships/hyperlink" Target="https://ieeexplore.ieee.org/abstract/document/9758204" TargetMode="External"/><Relationship Id="rId4" Type="http://schemas.openxmlformats.org/officeDocument/2006/relationships/hyperlink" Target="https://ieeexplore.ieee.org/abstract/document/10112494" TargetMode="External"/><Relationship Id="rId9" Type="http://schemas.openxmlformats.org/officeDocument/2006/relationships/hyperlink" Target="https://ieeexplore.ieee.org/document/9758285"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nning.com/books/optimization-algorithm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ptimization-Algorithms-Book/Code-Listing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medium.com/ai4sm" TargetMode="Externa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6.sv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spectrum.ieee.org/your-navigation-app-is-making-traffic-unmanageable" TargetMode="Externa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CA" sz="4600" b="1" dirty="0">
                <a:latin typeface="Garamond" panose="02020404030301010803" pitchFamily="18" charset="0"/>
                <a:cs typeface="Times New Roman" pitchFamily="18" charset="0"/>
              </a:rPr>
              <a:t>Lecture 1: Course Presentation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108067052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EF38-B244-12B5-BC92-35F485EB7430}"/>
            </a:ext>
          </a:extLst>
        </p:cNvPr>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096C550C-8D7E-D051-694B-A60AEE5BB081}"/>
              </a:ext>
            </a:extLst>
          </p:cNvPr>
          <p:cNvCxnSpPr>
            <a:cxnSpLocks/>
          </p:cNvCxnSpPr>
          <p:nvPr/>
        </p:nvCxnSpPr>
        <p:spPr>
          <a:xfrm>
            <a:off x="7299457" y="2476704"/>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98ABCD-14A0-240F-C5FC-01DC2969AD86}"/>
              </a:ext>
            </a:extLst>
          </p:cNvPr>
          <p:cNvPicPr>
            <a:picLocks noChangeAspect="1"/>
          </p:cNvPicPr>
          <p:nvPr/>
        </p:nvPicPr>
        <p:blipFill>
          <a:blip r:embed="rId3"/>
          <a:srcRect l="4878" r="11316"/>
          <a:stretch/>
        </p:blipFill>
        <p:spPr>
          <a:xfrm>
            <a:off x="8356037" y="3852911"/>
            <a:ext cx="3481389" cy="2919679"/>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B85991CC-F4F8-37DC-F195-E8CA4C9620D6}"/>
              </a:ext>
            </a:extLst>
          </p:cNvPr>
          <p:cNvPicPr>
            <a:picLocks noChangeAspect="1"/>
          </p:cNvPicPr>
          <p:nvPr/>
        </p:nvPicPr>
        <p:blipFill rotWithShape="1">
          <a:blip r:embed="rId4">
            <a:duotone>
              <a:prstClr val="black"/>
              <a:srgbClr val="D9C3A5">
                <a:tint val="50000"/>
                <a:satMod val="180000"/>
              </a:srgbClr>
            </a:duotone>
          </a:blip>
          <a:srcRect r="17785"/>
          <a:stretch/>
        </p:blipFill>
        <p:spPr>
          <a:xfrm>
            <a:off x="157164" y="4166901"/>
            <a:ext cx="2901056" cy="2301266"/>
          </a:xfrm>
          <a:prstGeom prst="rect">
            <a:avLst/>
          </a:prstGeom>
          <a:ln>
            <a:solidFill>
              <a:schemeClr val="accent1"/>
            </a:solidFill>
          </a:ln>
        </p:spPr>
      </p:pic>
      <p:sp>
        <p:nvSpPr>
          <p:cNvPr id="12" name="Rectangle 2">
            <a:extLst>
              <a:ext uri="{FF2B5EF4-FFF2-40B4-BE49-F238E27FC236}">
                <a16:creationId xmlns:a16="http://schemas.microsoft.com/office/drawing/2014/main" id="{0E33CAE3-7F28-006D-79CC-D5FD05C63B0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09509929-392A-DCF6-CE10-CE7A573DE1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3" name="TextBox 2">
            <a:extLst>
              <a:ext uri="{FF2B5EF4-FFF2-40B4-BE49-F238E27FC236}">
                <a16:creationId xmlns:a16="http://schemas.microsoft.com/office/drawing/2014/main" id="{BAAC166D-203E-F214-FA4F-847CAB30059F}"/>
              </a:ext>
            </a:extLst>
          </p:cNvPr>
          <p:cNvSpPr txBox="1"/>
          <p:nvPr/>
        </p:nvSpPr>
        <p:spPr>
          <a:xfrm>
            <a:off x="152400" y="1538553"/>
            <a:ext cx="2905819" cy="2554545"/>
          </a:xfrm>
          <a:prstGeom prst="rect">
            <a:avLst/>
          </a:prstGeom>
          <a:noFill/>
          <a:ln>
            <a:solidFill>
              <a:schemeClr val="accent1"/>
            </a:solidFill>
          </a:ln>
        </p:spPr>
        <p:txBody>
          <a:bodyPr wrap="square">
            <a:spAutoFit/>
          </a:bodyPr>
          <a:lstStyle/>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cities = {</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'KFUPM': (26.3126, 50.1403),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'Riyadh': (24.7136, 46.6753),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Buraydah</a:t>
            </a:r>
            <a:r>
              <a:rPr lang="en-US" sz="1000" b="0">
                <a:effectLst/>
                <a:latin typeface="Courier New" panose="02070309020205020404" pitchFamily="49" charset="0"/>
                <a:cs typeface="Courier New" panose="02070309020205020404" pitchFamily="49" charset="0"/>
              </a:rPr>
              <a:t>': (26.3250, 43.9748),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'Hail': (27.5114, 41.7208),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Araar</a:t>
            </a:r>
            <a:r>
              <a:rPr lang="en-US" sz="1000" b="0">
                <a:effectLst/>
                <a:latin typeface="Courier New" panose="02070309020205020404" pitchFamily="49" charset="0"/>
                <a:cs typeface="Courier New" panose="02070309020205020404" pitchFamily="49" charset="0"/>
              </a:rPr>
              <a:t>': (30.9753, 41.0381),</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Sakaka</a:t>
            </a:r>
            <a:r>
              <a:rPr lang="en-US" sz="1000" b="0">
                <a:effectLst/>
                <a:latin typeface="Courier New" panose="02070309020205020404" pitchFamily="49" charset="0"/>
                <a:cs typeface="Courier New" panose="02070309020205020404" pitchFamily="49" charset="0"/>
              </a:rPr>
              <a:t>': (29.9697, 40.2064),</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'Tabuk': (28.3838, 36.5662),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'Madinah': (24.4709, 39.6122),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'Jeddah': (21.4858, 39.1925),</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'Makkah': (21.3891, 39.8579),</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'Al </a:t>
            </a:r>
            <a:r>
              <a:rPr lang="en-US" sz="1000" b="0" err="1">
                <a:effectLst/>
                <a:latin typeface="Courier New" panose="02070309020205020404" pitchFamily="49" charset="0"/>
                <a:cs typeface="Courier New" panose="02070309020205020404" pitchFamily="49" charset="0"/>
              </a:rPr>
              <a:t>Bahah</a:t>
            </a:r>
            <a:r>
              <a:rPr lang="en-US" sz="1000" b="0">
                <a:effectLst/>
                <a:latin typeface="Courier New" panose="02070309020205020404" pitchFamily="49" charset="0"/>
                <a:cs typeface="Courier New" panose="02070309020205020404" pitchFamily="49" charset="0"/>
              </a:rPr>
              <a:t>': (20.0129, 41.4677),</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'Abha': (18.2164, 42.5053),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Jazan</a:t>
            </a:r>
            <a:r>
              <a:rPr lang="en-US" sz="1000" b="0">
                <a:effectLst/>
                <a:latin typeface="Courier New" panose="02070309020205020404" pitchFamily="49" charset="0"/>
                <a:cs typeface="Courier New" panose="02070309020205020404" pitchFamily="49" charset="0"/>
              </a:rPr>
              <a:t>': (16.8891, 42.5510),</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'Najran': (17.5650, 44.2236)</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2571B3C5-7AA3-55A2-09DB-4D887070983C}"/>
              </a:ext>
            </a:extLst>
          </p:cNvPr>
          <p:cNvSpPr txBox="1"/>
          <p:nvPr/>
        </p:nvSpPr>
        <p:spPr>
          <a:xfrm>
            <a:off x="905522" y="1211704"/>
            <a:ext cx="1053494" cy="321498"/>
          </a:xfrm>
          <a:prstGeom prst="rect">
            <a:avLst/>
          </a:prstGeom>
          <a:noFill/>
        </p:spPr>
        <p:txBody>
          <a:bodyPr wrap="none" rtlCol="0">
            <a:spAutoFit/>
          </a:bodyPr>
          <a:lstStyle/>
          <a:p>
            <a:r>
              <a:rPr lang="en-US" sz="1400">
                <a:latin typeface="Shantell Sans" pitchFamily="2" charset="0"/>
                <a:cs typeface="Shantell Sans" pitchFamily="2" charset="0"/>
              </a:rPr>
              <a:t>Raw data</a:t>
            </a:r>
          </a:p>
        </p:txBody>
      </p:sp>
      <p:pic>
        <p:nvPicPr>
          <p:cNvPr id="2050" name="Picture 2" descr="OpenStreetMap down? Current problems and outages | Downdetector">
            <a:extLst>
              <a:ext uri="{FF2B5EF4-FFF2-40B4-BE49-F238E27FC236}">
                <a16:creationId xmlns:a16="http://schemas.microsoft.com/office/drawing/2014/main" id="{7B961F6E-CEEA-F3E5-783B-95FC365E7D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584" y="5125325"/>
            <a:ext cx="1695450" cy="5651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95AE464-8B2A-8B09-88F8-0AAF3BC61914}"/>
              </a:ext>
            </a:extLst>
          </p:cNvPr>
          <p:cNvPicPr>
            <a:picLocks noChangeAspect="1"/>
          </p:cNvPicPr>
          <p:nvPr/>
        </p:nvPicPr>
        <p:blipFill>
          <a:blip r:embed="rId6"/>
          <a:stretch>
            <a:fillRect/>
          </a:stretch>
        </p:blipFill>
        <p:spPr>
          <a:xfrm>
            <a:off x="8356038" y="1449642"/>
            <a:ext cx="3481388" cy="2294016"/>
          </a:xfrm>
          <a:prstGeom prst="rect">
            <a:avLst/>
          </a:prstGeom>
          <a:ln>
            <a:solidFill>
              <a:schemeClr val="accent1"/>
            </a:solidFill>
          </a:ln>
        </p:spPr>
      </p:pic>
      <p:sp>
        <p:nvSpPr>
          <p:cNvPr id="18" name="Rounded Rectangle 16">
            <a:extLst>
              <a:ext uri="{FF2B5EF4-FFF2-40B4-BE49-F238E27FC236}">
                <a16:creationId xmlns:a16="http://schemas.microsoft.com/office/drawing/2014/main" id="{4639477B-CF74-4DF3-E23A-FF9A439712CC}"/>
              </a:ext>
            </a:extLst>
          </p:cNvPr>
          <p:cNvSpPr/>
          <p:nvPr/>
        </p:nvSpPr>
        <p:spPr>
          <a:xfrm>
            <a:off x="4114800" y="2155339"/>
            <a:ext cx="3276600" cy="660486"/>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700" b="1">
                <a:solidFill>
                  <a:schemeClr val="tx1"/>
                </a:solidFill>
                <a:latin typeface="Shantell Sans" pitchFamily="2" charset="0"/>
                <a:cs typeface="Shantell Sans" pitchFamily="2" charset="0"/>
              </a:rPr>
              <a:t>Heuristic Method</a:t>
            </a:r>
          </a:p>
        </p:txBody>
      </p:sp>
      <p:cxnSp>
        <p:nvCxnSpPr>
          <p:cNvPr id="20" name="Straight Arrow Connector 19">
            <a:extLst>
              <a:ext uri="{FF2B5EF4-FFF2-40B4-BE49-F238E27FC236}">
                <a16:creationId xmlns:a16="http://schemas.microsoft.com/office/drawing/2014/main" id="{D1F850D3-8497-D166-DC05-5C0D4582E361}"/>
              </a:ext>
            </a:extLst>
          </p:cNvPr>
          <p:cNvCxnSpPr>
            <a:cxnSpLocks/>
            <a:endCxn id="18" idx="1"/>
          </p:cNvCxnSpPr>
          <p:nvPr/>
        </p:nvCxnSpPr>
        <p:spPr>
          <a:xfrm>
            <a:off x="3058219" y="2485582"/>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1947E74-4C58-906B-F885-6244552D20F8}"/>
              </a:ext>
            </a:extLst>
          </p:cNvPr>
          <p:cNvSpPr txBox="1"/>
          <p:nvPr/>
        </p:nvSpPr>
        <p:spPr>
          <a:xfrm>
            <a:off x="8356037" y="646366"/>
            <a:ext cx="3531163" cy="792909"/>
          </a:xfrm>
          <a:prstGeom prst="rect">
            <a:avLst/>
          </a:prstGeom>
          <a:noFill/>
        </p:spPr>
        <p:txBody>
          <a:bodyPr wrap="square" rtlCol="0">
            <a:spAutoFit/>
          </a:bodyPr>
          <a:lstStyle/>
          <a:p>
            <a:r>
              <a:rPr lang="en-US" sz="1000">
                <a:latin typeface="Shantell Sans" pitchFamily="2" charset="0"/>
                <a:cs typeface="Shantell Sans" pitchFamily="2" charset="0"/>
              </a:rPr>
              <a:t>4751 mile route:</a:t>
            </a:r>
          </a:p>
          <a:p>
            <a:r>
              <a:rPr lang="en-US" sz="1000">
                <a:latin typeface="Shantell Sans" pitchFamily="2" charset="0"/>
                <a:cs typeface="Shantell Sans" pitchFamily="2" charset="0"/>
              </a:rPr>
              <a:t>KFUPM ➞  </a:t>
            </a:r>
            <a:r>
              <a:rPr lang="en-US" sz="1000" err="1">
                <a:latin typeface="Shantell Sans" pitchFamily="2" charset="0"/>
                <a:cs typeface="Shantell Sans" pitchFamily="2" charset="0"/>
              </a:rPr>
              <a:t>Buraydah</a:t>
            </a:r>
            <a:r>
              <a:rPr lang="en-US" sz="1000">
                <a:latin typeface="Shantell Sans" pitchFamily="2" charset="0"/>
                <a:cs typeface="Shantell Sans" pitchFamily="2" charset="0"/>
              </a:rPr>
              <a:t> ➞  Hail ➞  </a:t>
            </a:r>
            <a:r>
              <a:rPr lang="en-US" sz="1000" err="1">
                <a:latin typeface="Shantell Sans" pitchFamily="2" charset="0"/>
                <a:cs typeface="Shantell Sans" pitchFamily="2" charset="0"/>
              </a:rPr>
              <a:t>Araar</a:t>
            </a:r>
            <a:r>
              <a:rPr lang="en-US" sz="1000">
                <a:latin typeface="Shantell Sans" pitchFamily="2" charset="0"/>
                <a:cs typeface="Shantell Sans" pitchFamily="2" charset="0"/>
              </a:rPr>
              <a:t> ➞  </a:t>
            </a:r>
            <a:r>
              <a:rPr lang="en-US" sz="1000" err="1">
                <a:latin typeface="Shantell Sans" pitchFamily="2" charset="0"/>
                <a:cs typeface="Shantell Sans" pitchFamily="2" charset="0"/>
              </a:rPr>
              <a:t>Sakaka</a:t>
            </a:r>
            <a:r>
              <a:rPr lang="en-US" sz="1000">
                <a:latin typeface="Shantell Sans" pitchFamily="2" charset="0"/>
                <a:cs typeface="Shantell Sans" pitchFamily="2" charset="0"/>
              </a:rPr>
              <a:t> ➞  Tabuk ➞  Madinah ➞  Jeddah ➞  Makkah ➞  Al </a:t>
            </a:r>
            <a:r>
              <a:rPr lang="en-US" sz="1000" err="1">
                <a:latin typeface="Shantell Sans" pitchFamily="2" charset="0"/>
                <a:cs typeface="Shantell Sans" pitchFamily="2" charset="0"/>
              </a:rPr>
              <a:t>Bahah</a:t>
            </a:r>
            <a:r>
              <a:rPr lang="en-US" sz="1000">
                <a:latin typeface="Shantell Sans" pitchFamily="2" charset="0"/>
                <a:cs typeface="Shantell Sans" pitchFamily="2" charset="0"/>
              </a:rPr>
              <a:t> ➞  Abha ➞  </a:t>
            </a:r>
            <a:r>
              <a:rPr lang="en-US" sz="1000" err="1">
                <a:latin typeface="Shantell Sans" pitchFamily="2" charset="0"/>
                <a:cs typeface="Shantell Sans" pitchFamily="2" charset="0"/>
              </a:rPr>
              <a:t>Jazan</a:t>
            </a:r>
            <a:r>
              <a:rPr lang="en-US" sz="1000">
                <a:latin typeface="Shantell Sans" pitchFamily="2" charset="0"/>
                <a:cs typeface="Shantell Sans" pitchFamily="2" charset="0"/>
              </a:rPr>
              <a:t> ➞  Najran ➞  Riyadh</a:t>
            </a:r>
          </a:p>
        </p:txBody>
      </p:sp>
    </p:spTree>
    <p:extLst>
      <p:ext uri="{BB962C8B-B14F-4D97-AF65-F5344CB8AC3E}">
        <p14:creationId xmlns:p14="http://schemas.microsoft.com/office/powerpoint/2010/main" val="152642734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3" name="Text Placeholder 3">
            <a:extLst>
              <a:ext uri="{FF2B5EF4-FFF2-40B4-BE49-F238E27FC236}">
                <a16:creationId xmlns:a16="http://schemas.microsoft.com/office/drawing/2014/main" id="{3692C1ED-1A26-FD68-07B4-52EDF4DB6AAD}"/>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E691EEA8-2418-E4D8-CCC6-6DABBA3CFAD3}"/>
              </a:ext>
            </a:extLst>
          </p:cNvPr>
          <p:cNvPicPr>
            <a:picLocks noChangeAspect="1"/>
          </p:cNvPicPr>
          <p:nvPr/>
        </p:nvPicPr>
        <p:blipFill>
          <a:blip r:embed="rId3"/>
          <a:stretch>
            <a:fillRect/>
          </a:stretch>
        </p:blipFill>
        <p:spPr>
          <a:xfrm>
            <a:off x="312958" y="1172408"/>
            <a:ext cx="12083319" cy="5566130"/>
          </a:xfrm>
          <a:prstGeom prst="rect">
            <a:avLst/>
          </a:prstGeom>
        </p:spPr>
      </p:pic>
    </p:spTree>
    <p:extLst>
      <p:ext uri="{BB962C8B-B14F-4D97-AF65-F5344CB8AC3E}">
        <p14:creationId xmlns:p14="http://schemas.microsoft.com/office/powerpoint/2010/main" val="738803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67" name="Text Placeholder 3">
            <a:extLst>
              <a:ext uri="{FF2B5EF4-FFF2-40B4-BE49-F238E27FC236}">
                <a16:creationId xmlns:a16="http://schemas.microsoft.com/office/drawing/2014/main" id="{09FAC934-4224-44AD-96E2-3A2EB83E4E64}"/>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639E19BF-DF80-9A3A-D7A1-3E3CD25828D9}"/>
              </a:ext>
            </a:extLst>
          </p:cNvPr>
          <p:cNvPicPr>
            <a:picLocks noChangeAspect="1"/>
          </p:cNvPicPr>
          <p:nvPr/>
        </p:nvPicPr>
        <p:blipFill>
          <a:blip r:embed="rId3"/>
          <a:stretch>
            <a:fillRect/>
          </a:stretch>
        </p:blipFill>
        <p:spPr>
          <a:xfrm>
            <a:off x="369410" y="1217977"/>
            <a:ext cx="11674852" cy="5639289"/>
          </a:xfrm>
          <a:prstGeom prst="rect">
            <a:avLst/>
          </a:prstGeom>
        </p:spPr>
      </p:pic>
    </p:spTree>
    <p:extLst>
      <p:ext uri="{BB962C8B-B14F-4D97-AF65-F5344CB8AC3E}">
        <p14:creationId xmlns:p14="http://schemas.microsoft.com/office/powerpoint/2010/main" val="2189834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Rectangle 6">
            <a:extLst>
              <a:ext uri="{FF2B5EF4-FFF2-40B4-BE49-F238E27FC236}">
                <a16:creationId xmlns:a16="http://schemas.microsoft.com/office/drawing/2014/main" id="{353322FA-0198-4993-9961-EE4598AE499D}"/>
              </a:ext>
            </a:extLst>
          </p:cNvPr>
          <p:cNvSpPr/>
          <p:nvPr/>
        </p:nvSpPr>
        <p:spPr>
          <a:xfrm>
            <a:off x="0" y="657225"/>
            <a:ext cx="10668000" cy="483402"/>
          </a:xfrm>
          <a:prstGeom prst="rect">
            <a:avLst/>
          </a:prstGeom>
        </p:spPr>
        <p:txBody>
          <a:bodyPr wrap="square">
            <a:spAutoFit/>
          </a:bodyPr>
          <a:lstStyle/>
          <a:p>
            <a:pPr marL="227013" indent="-227013">
              <a:buFont typeface="Arial" panose="020B0604020202020204" pitchFamily="34" charset="0"/>
              <a:buChar char="•"/>
            </a:pPr>
            <a:r>
              <a:rPr lang="en-US" b="1">
                <a:latin typeface="Garamond" panose="02020404030301010803" pitchFamily="18" charset="0"/>
              </a:rPr>
              <a:t>Teaching Methodology</a:t>
            </a:r>
          </a:p>
        </p:txBody>
      </p:sp>
      <p:pic>
        <p:nvPicPr>
          <p:cNvPr id="2" name="Picture 1">
            <a:extLst>
              <a:ext uri="{FF2B5EF4-FFF2-40B4-BE49-F238E27FC236}">
                <a16:creationId xmlns:a16="http://schemas.microsoft.com/office/drawing/2014/main" id="{44100EE0-A9CD-8915-F151-9BCE63E3A342}"/>
              </a:ext>
            </a:extLst>
          </p:cNvPr>
          <p:cNvPicPr>
            <a:picLocks noChangeAspect="1"/>
          </p:cNvPicPr>
          <p:nvPr/>
        </p:nvPicPr>
        <p:blipFill>
          <a:blip r:embed="rId3"/>
          <a:stretch>
            <a:fillRect/>
          </a:stretch>
        </p:blipFill>
        <p:spPr>
          <a:xfrm>
            <a:off x="1224478" y="1140627"/>
            <a:ext cx="9443522" cy="5614903"/>
          </a:xfrm>
          <a:prstGeom prst="rect">
            <a:avLst/>
          </a:prstGeom>
        </p:spPr>
      </p:pic>
    </p:spTree>
    <p:extLst>
      <p:ext uri="{BB962C8B-B14F-4D97-AF65-F5344CB8AC3E}">
        <p14:creationId xmlns:p14="http://schemas.microsoft.com/office/powerpoint/2010/main" val="28054533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3743290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Topics</a:t>
            </a:r>
            <a:endParaRPr lang="en-US" sz="3600" b="1">
              <a:solidFill>
                <a:schemeClr val="tx1"/>
              </a:solidFill>
              <a:latin typeface="Garamond" panose="02020404030301010803" pitchFamily="18" charset="0"/>
            </a:endParaRPr>
          </a:p>
        </p:txBody>
      </p:sp>
      <p:sp>
        <p:nvSpPr>
          <p:cNvPr id="19" name="Rectangle 8"/>
          <p:cNvSpPr>
            <a:spLocks noChangeArrowheads="1"/>
          </p:cNvSpPr>
          <p:nvPr/>
        </p:nvSpPr>
        <p:spPr bwMode="auto">
          <a:xfrm>
            <a:off x="0" y="669391"/>
            <a:ext cx="12192000" cy="448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Search and optimization</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Heuristics and metaheuristics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Graph search methods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Stochastic search</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Genetic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Swarm intelligence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Machine learning methods</a:t>
            </a:r>
          </a:p>
        </p:txBody>
      </p:sp>
    </p:spTree>
    <p:extLst>
      <p:ext uri="{BB962C8B-B14F-4D97-AF65-F5344CB8AC3E}">
        <p14:creationId xmlns:p14="http://schemas.microsoft.com/office/powerpoint/2010/main" val="33485228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639222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graphicFrame>
        <p:nvGraphicFramePr>
          <p:cNvPr id="2" name="Table 1">
            <a:extLst>
              <a:ext uri="{FF2B5EF4-FFF2-40B4-BE49-F238E27FC236}">
                <a16:creationId xmlns:a16="http://schemas.microsoft.com/office/drawing/2014/main" id="{4FEA88BF-B6AD-4ED2-9BFD-DF932189B037}"/>
              </a:ext>
            </a:extLst>
          </p:cNvPr>
          <p:cNvGraphicFramePr>
            <a:graphicFrameLocks noGrp="1"/>
          </p:cNvGraphicFramePr>
          <p:nvPr>
            <p:extLst>
              <p:ext uri="{D42A27DB-BD31-4B8C-83A1-F6EECF244321}">
                <p14:modId xmlns:p14="http://schemas.microsoft.com/office/powerpoint/2010/main" val="1048190816"/>
              </p:ext>
            </p:extLst>
          </p:nvPr>
        </p:nvGraphicFramePr>
        <p:xfrm>
          <a:off x="114296" y="723901"/>
          <a:ext cx="8607673" cy="6005140"/>
        </p:xfrm>
        <a:graphic>
          <a:graphicData uri="http://schemas.openxmlformats.org/drawingml/2006/table">
            <a:tbl>
              <a:tblPr firstRow="1" firstCol="1" bandRow="1">
                <a:tableStyleId>{5C22544A-7EE6-4342-B048-85BDC9FD1C3A}</a:tableStyleId>
              </a:tblPr>
              <a:tblGrid>
                <a:gridCol w="1521111">
                  <a:extLst>
                    <a:ext uri="{9D8B030D-6E8A-4147-A177-3AD203B41FA5}">
                      <a16:colId xmlns:a16="http://schemas.microsoft.com/office/drawing/2014/main" val="3519345444"/>
                    </a:ext>
                  </a:extLst>
                </a:gridCol>
                <a:gridCol w="3221164">
                  <a:extLst>
                    <a:ext uri="{9D8B030D-6E8A-4147-A177-3AD203B41FA5}">
                      <a16:colId xmlns:a16="http://schemas.microsoft.com/office/drawing/2014/main" val="3055090288"/>
                    </a:ext>
                  </a:extLst>
                </a:gridCol>
                <a:gridCol w="3865398">
                  <a:extLst>
                    <a:ext uri="{9D8B030D-6E8A-4147-A177-3AD203B41FA5}">
                      <a16:colId xmlns:a16="http://schemas.microsoft.com/office/drawing/2014/main" val="3363831931"/>
                    </a:ext>
                  </a:extLst>
                </a:gridCol>
              </a:tblGrid>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Week</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1567357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Course presentation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Introduction to heuristic search</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23037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Graph search methods-I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Graph search methods-II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77109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SA-I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320861"/>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gridSpan="2">
                  <a:txBody>
                    <a:bodyPr/>
                    <a:lstStyle/>
                    <a:p>
                      <a:pPr marL="0" marR="0">
                        <a:lnSpc>
                          <a:spcPct val="107000"/>
                        </a:lnSpc>
                        <a:spcBef>
                          <a:spcPts val="300"/>
                        </a:spcBef>
                        <a:spcAft>
                          <a:spcPts val="300"/>
                        </a:spcAft>
                      </a:pPr>
                      <a:r>
                        <a:rPr lang="en-US" sz="1900" b="0" i="0" kern="1200" dirty="0">
                          <a:solidFill>
                            <a:schemeClr val="dk1"/>
                          </a:solidFill>
                          <a:effectLst/>
                          <a:latin typeface="Garamond" panose="02020404030301010803" pitchFamily="18" charset="0"/>
                          <a:ea typeface="+mn-ea"/>
                          <a:cs typeface="+mn-cs"/>
                        </a:rPr>
                        <a:t>Team formation and problem selection deadline</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hMerge="1">
                  <a:txBody>
                    <a:bodyPr/>
                    <a:lstStyle/>
                    <a:p>
                      <a:pPr marL="0" marR="0">
                        <a:lnSpc>
                          <a:spcPct val="107000"/>
                        </a:lnSpc>
                        <a:spcBef>
                          <a:spcPts val="300"/>
                        </a:spcBef>
                        <a:spcAft>
                          <a:spcPts val="300"/>
                        </a:spcAft>
                      </a:pPr>
                      <a:endParaRPr lang="en-US" sz="17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97592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66595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89729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6079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GA-II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4006013"/>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8</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412105"/>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9</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PSO-II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2381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10</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7614595"/>
                  </a:ext>
                </a:extLst>
              </a:tr>
              <a:tr h="316060">
                <a:tc>
                  <a:txBody>
                    <a:bodyPr/>
                    <a:lstStyle/>
                    <a:p>
                      <a:pPr marL="0" marR="0" algn="ctr">
                        <a:lnSpc>
                          <a:spcPct val="107000"/>
                        </a:lnSpc>
                        <a:spcBef>
                          <a:spcPts val="300"/>
                        </a:spcBef>
                        <a:spcAft>
                          <a:spcPts val="300"/>
                        </a:spcAft>
                      </a:pPr>
                      <a:r>
                        <a:rPr lang="en-US" sz="1900" dirty="0">
                          <a:solidFill>
                            <a:schemeClr val="tx1"/>
                          </a:solidFill>
                          <a:effectLst/>
                          <a:latin typeface="Garamond" panose="02020404030301010803" pitchFamily="18" charset="0"/>
                        </a:rPr>
                        <a:t>11</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Midterm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216175590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08432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754744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Methods-I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Methods-II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06554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1194186"/>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Revision</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Revision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9012348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Final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3663972488"/>
                  </a:ext>
                </a:extLst>
              </a:tr>
            </a:tbl>
          </a:graphicData>
        </a:graphic>
      </p:graphicFrame>
    </p:spTree>
    <p:extLst>
      <p:ext uri="{BB962C8B-B14F-4D97-AF65-F5344CB8AC3E}">
        <p14:creationId xmlns:p14="http://schemas.microsoft.com/office/powerpoint/2010/main" val="32235710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07498963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Grading</a:t>
            </a:r>
            <a:endParaRPr lang="en-US" sz="3600" b="1">
              <a:solidFill>
                <a:schemeClr val="tx1"/>
              </a:solidFill>
              <a:latin typeface="Garamond" panose="020204040303010108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90630141"/>
              </p:ext>
            </p:extLst>
          </p:nvPr>
        </p:nvGraphicFramePr>
        <p:xfrm>
          <a:off x="152400" y="762000"/>
          <a:ext cx="11887200" cy="5943600"/>
        </p:xfrm>
        <a:graphic>
          <a:graphicData uri="http://schemas.openxmlformats.org/drawingml/2006/table">
            <a:tbl>
              <a:tblPr firstRow="1" firstCol="1" bandRow="1">
                <a:tableStyleId>{5C22544A-7EE6-4342-B048-85BDC9FD1C3A}</a:tableStyleId>
              </a:tblPr>
              <a:tblGrid>
                <a:gridCol w="9911827">
                  <a:extLst>
                    <a:ext uri="{9D8B030D-6E8A-4147-A177-3AD203B41FA5}">
                      <a16:colId xmlns:a16="http://schemas.microsoft.com/office/drawing/2014/main" val="2059216821"/>
                    </a:ext>
                  </a:extLst>
                </a:gridCol>
                <a:gridCol w="1975373">
                  <a:extLst>
                    <a:ext uri="{9D8B030D-6E8A-4147-A177-3AD203B41FA5}">
                      <a16:colId xmlns:a16="http://schemas.microsoft.com/office/drawing/2014/main" val="2551088227"/>
                    </a:ext>
                  </a:extLst>
                </a:gridCol>
              </a:tblGrid>
              <a:tr h="495300">
                <a:tc>
                  <a:txBody>
                    <a:bodyPr/>
                    <a:lstStyle/>
                    <a:p>
                      <a:pPr>
                        <a:spcBef>
                          <a:spcPts val="300"/>
                        </a:spcBef>
                        <a:spcAft>
                          <a:spcPts val="300"/>
                        </a:spcAft>
                      </a:pPr>
                      <a:r>
                        <a:rPr lang="en-CA" sz="2200" b="0" dirty="0">
                          <a:solidFill>
                            <a:schemeClr val="tx1"/>
                          </a:solidFill>
                          <a:effectLst/>
                          <a:latin typeface="Garamond" panose="02020404030301010803" pitchFamily="18" charset="0"/>
                        </a:rPr>
                        <a:t>Evaluation Method</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Weight</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893956135"/>
                  </a:ext>
                </a:extLst>
              </a:tr>
              <a:tr h="495300">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CA" sz="2200" b="0" dirty="0">
                          <a:solidFill>
                            <a:schemeClr val="tx1"/>
                          </a:solidFill>
                          <a:effectLst/>
                          <a:latin typeface="Garamond" panose="02020404030301010803" pitchFamily="18" charset="0"/>
                        </a:rPr>
                        <a:t>Assignments</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20%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54167962"/>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200" b="0">
                          <a:solidFill>
                            <a:schemeClr val="tx1"/>
                          </a:solidFill>
                          <a:effectLst/>
                          <a:latin typeface="Garamond" panose="02020404030301010803" pitchFamily="18" charset="0"/>
                        </a:rPr>
                        <a:t>Problem Definition and Characterization</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493205"/>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200" b="0" dirty="0">
                          <a:solidFill>
                            <a:schemeClr val="tx1"/>
                          </a:solidFill>
                          <a:effectLst/>
                          <a:latin typeface="Garamond" panose="02020404030301010803" pitchFamily="18" charset="0"/>
                          <a:ea typeface="Times New Roman" panose="02020603050405020304" pitchFamily="18" charset="0"/>
                        </a:rPr>
                        <a:t>Literature Review</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3372853"/>
                  </a:ext>
                </a:extLst>
              </a:tr>
              <a:tr h="495300">
                <a:tc>
                  <a:txBody>
                    <a:bodyPr/>
                    <a:lstStyle/>
                    <a:p>
                      <a:pPr>
                        <a:spcBef>
                          <a:spcPts val="300"/>
                        </a:spcBef>
                        <a:spcAft>
                          <a:spcPts val="300"/>
                        </a:spcAft>
                      </a:pPr>
                      <a:r>
                        <a:rPr lang="en-CA" sz="2200" b="0">
                          <a:solidFill>
                            <a:schemeClr val="tx1"/>
                          </a:solidFill>
                          <a:effectLst/>
                          <a:latin typeface="Garamond" panose="02020404030301010803" pitchFamily="18" charset="0"/>
                        </a:rPr>
                        <a:t>Mid-term Exam</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30%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extLst>
                  <a:ext uri="{0D108BD9-81ED-4DB2-BD59-A6C34878D82A}">
                    <a16:rowId xmlns:a16="http://schemas.microsoft.com/office/drawing/2014/main" val="1007842414"/>
                  </a:ext>
                </a:extLst>
              </a:tr>
              <a:tr h="495300">
                <a:tc>
                  <a:txBody>
                    <a:bodyPr/>
                    <a:lstStyle/>
                    <a:p>
                      <a:pPr>
                        <a:spcBef>
                          <a:spcPts val="300"/>
                        </a:spcBef>
                        <a:spcAft>
                          <a:spcPts val="300"/>
                        </a:spcAft>
                      </a:pPr>
                      <a:r>
                        <a:rPr lang="en-CA" sz="2200" b="0" dirty="0">
                          <a:solidFill>
                            <a:schemeClr val="tx1"/>
                          </a:solidFill>
                          <a:effectLst/>
                          <a:latin typeface="Garamond" panose="02020404030301010803" pitchFamily="18" charset="0"/>
                        </a:rPr>
                        <a:t>Final Exam/Course Project (in case of course-based project)</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50%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extLst>
                  <a:ext uri="{0D108BD9-81ED-4DB2-BD59-A6C34878D82A}">
                    <a16:rowId xmlns:a16="http://schemas.microsoft.com/office/drawing/2014/main" val="2337732653"/>
                  </a:ext>
                </a:extLst>
              </a:tr>
              <a:tr h="495300">
                <a:tc>
                  <a:txBody>
                    <a:bodyPr/>
                    <a:lstStyle/>
                    <a:p>
                      <a:pPr marR="18415" algn="r">
                        <a:spcBef>
                          <a:spcPts val="300"/>
                        </a:spcBef>
                        <a:spcAft>
                          <a:spcPts val="300"/>
                        </a:spcAft>
                      </a:pPr>
                      <a:r>
                        <a:rPr lang="en-CA" sz="2200" b="0" dirty="0">
                          <a:solidFill>
                            <a:schemeClr val="tx1"/>
                          </a:solidFill>
                          <a:effectLst/>
                          <a:latin typeface="Garamond" panose="02020404030301010803" pitchFamily="18" charset="0"/>
                        </a:rPr>
                        <a:t>General quality of the IEEE article</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10%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703724"/>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Originality/level of innovativeness and significance of theory and/or practice</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10%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457426"/>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Experimental results and quantitative and qualitative analysis</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4769780"/>
                  </a:ext>
                </a:extLst>
              </a:tr>
              <a:tr h="495300">
                <a:tc>
                  <a:txBody>
                    <a:bodyPr/>
                    <a:lstStyle/>
                    <a:p>
                      <a:pPr marR="18415" algn="r">
                        <a:spcBef>
                          <a:spcPts val="300"/>
                        </a:spcBef>
                        <a:spcAft>
                          <a:spcPts val="300"/>
                        </a:spcAft>
                      </a:pPr>
                      <a:r>
                        <a:rPr lang="en-CA" sz="2200" b="0" dirty="0">
                          <a:solidFill>
                            <a:schemeClr val="tx1"/>
                          </a:solidFill>
                          <a:effectLst/>
                          <a:latin typeface="Garamond" panose="02020404030301010803" pitchFamily="18" charset="0"/>
                        </a:rPr>
                        <a:t>Implementation of adaptive version of the algorithms</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1745275"/>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Quality of the </a:t>
                      </a:r>
                      <a:r>
                        <a:rPr lang="en-CA" sz="2200" b="0" err="1">
                          <a:solidFill>
                            <a:schemeClr val="tx1"/>
                          </a:solidFill>
                          <a:effectLst/>
                          <a:latin typeface="Garamond" panose="02020404030301010803" pitchFamily="18" charset="0"/>
                        </a:rPr>
                        <a:t>Jupyter</a:t>
                      </a:r>
                      <a:r>
                        <a:rPr lang="en-CA" sz="2200" b="0">
                          <a:solidFill>
                            <a:schemeClr val="tx1"/>
                          </a:solidFill>
                          <a:effectLst/>
                          <a:latin typeface="Garamond" panose="02020404030301010803" pitchFamily="18" charset="0"/>
                        </a:rPr>
                        <a:t> Notebook</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6958442"/>
                  </a:ext>
                </a:extLst>
              </a:tr>
              <a:tr h="495300">
                <a:tc>
                  <a:txBody>
                    <a:bodyPr/>
                    <a:lstStyle/>
                    <a:p>
                      <a:pPr>
                        <a:spcBef>
                          <a:spcPts val="300"/>
                        </a:spcBef>
                        <a:spcAft>
                          <a:spcPts val="300"/>
                        </a:spcAft>
                      </a:pPr>
                      <a:r>
                        <a:rPr lang="en-CA" sz="2200" b="0">
                          <a:solidFill>
                            <a:schemeClr val="tx1"/>
                          </a:solidFill>
                          <a:effectLst/>
                          <a:latin typeface="Garamond" panose="02020404030301010803" pitchFamily="18" charset="0"/>
                        </a:rPr>
                        <a:t>Total</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46797280"/>
                  </a:ext>
                </a:extLst>
              </a:tr>
            </a:tbl>
          </a:graphicData>
        </a:graphic>
      </p:graphicFrame>
    </p:spTree>
    <p:extLst>
      <p:ext uri="{BB962C8B-B14F-4D97-AF65-F5344CB8AC3E}">
        <p14:creationId xmlns:p14="http://schemas.microsoft.com/office/powerpoint/2010/main" val="12505820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3498576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2996638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Assignments</a:t>
            </a:r>
            <a:endParaRPr lang="en-US" sz="3600" b="1">
              <a:solidFill>
                <a:schemeClr val="tx1"/>
              </a:solidFill>
              <a:latin typeface="Garamond" panose="02020404030301010803" pitchFamily="18" charset="0"/>
            </a:endParaRPr>
          </a:p>
        </p:txBody>
      </p:sp>
      <p:graphicFrame>
        <p:nvGraphicFramePr>
          <p:cNvPr id="2" name="Table 1"/>
          <p:cNvGraphicFramePr>
            <a:graphicFrameLocks noGrp="1"/>
          </p:cNvGraphicFramePr>
          <p:nvPr/>
        </p:nvGraphicFramePr>
        <p:xfrm>
          <a:off x="101600" y="749300"/>
          <a:ext cx="11963400" cy="6032500"/>
        </p:xfrm>
        <a:graphic>
          <a:graphicData uri="http://schemas.openxmlformats.org/drawingml/2006/table">
            <a:tbl>
              <a:tblPr firstRow="1" firstCol="1" bandRow="1">
                <a:tableStyleId>{5C22544A-7EE6-4342-B048-85BDC9FD1C3A}</a:tableStyleId>
              </a:tblPr>
              <a:tblGrid>
                <a:gridCol w="11963400">
                  <a:extLst>
                    <a:ext uri="{9D8B030D-6E8A-4147-A177-3AD203B41FA5}">
                      <a16:colId xmlns:a16="http://schemas.microsoft.com/office/drawing/2014/main" val="2474205608"/>
                    </a:ext>
                  </a:extLst>
                </a:gridCol>
              </a:tblGrid>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Assignment-1 Problem Definition and Characterization</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1844777"/>
                  </a:ext>
                </a:extLst>
              </a:tr>
              <a:tr h="3181952">
                <a:tc>
                  <a:txBody>
                    <a:bodyPr/>
                    <a:lstStyle/>
                    <a:p>
                      <a:pPr marL="342900" lvl="0" indent="-279400" algn="l" rtl="0">
                        <a:lnSpc>
                          <a:spcPct val="130000"/>
                        </a:lnSpc>
                        <a:spcBef>
                          <a:spcPts val="600"/>
                        </a:spcBef>
                        <a:spcAft>
                          <a:spcPts val="600"/>
                        </a:spcAft>
                        <a:buFont typeface="Arial" panose="020B0604020202020204" pitchFamily="34" charset="0"/>
                        <a:buChar char="•"/>
                      </a:pPr>
                      <a:r>
                        <a:rPr lang="en-US" sz="2200" b="0" dirty="0">
                          <a:solidFill>
                            <a:schemeClr val="tx1"/>
                          </a:solidFill>
                          <a:effectLst/>
                          <a:latin typeface="Garamond" panose="02020404030301010803" pitchFamily="18" charset="0"/>
                        </a:rPr>
                        <a:t>Students will pick an ill-structured problem that interests them. A list of suggested problems is provided.</a:t>
                      </a:r>
                      <a:endParaRPr lang="en-CA" sz="2200" b="0" dirty="0">
                        <a:solidFill>
                          <a:schemeClr val="tx1"/>
                        </a:solidFill>
                        <a:effectLst/>
                        <a:latin typeface="Garamond" panose="02020404030301010803" pitchFamily="18" charset="0"/>
                      </a:endParaRPr>
                    </a:p>
                    <a:p>
                      <a:pPr marL="342900" lvl="0" indent="-279400" algn="l">
                        <a:lnSpc>
                          <a:spcPct val="130000"/>
                        </a:lnSpc>
                        <a:spcBef>
                          <a:spcPts val="600"/>
                        </a:spcBef>
                        <a:spcAft>
                          <a:spcPts val="600"/>
                        </a:spcAft>
                        <a:buFont typeface="Arial" panose="020B0604020202020204" pitchFamily="34" charset="0"/>
                        <a:buChar char="•"/>
                      </a:pPr>
                      <a:r>
                        <a:rPr lang="en-CA" sz="2200" b="0" dirty="0">
                          <a:solidFill>
                            <a:schemeClr val="tx1"/>
                          </a:solidFill>
                          <a:effectLst/>
                          <a:latin typeface="Garamond" panose="02020404030301010803" pitchFamily="18" charset="0"/>
                        </a:rPr>
                        <a:t>The students write the statement of work (SOW) that contains the following sections:</a:t>
                      </a:r>
                    </a:p>
                    <a:p>
                      <a:pPr marL="628650" lvl="0" indent="-268288" algn="l">
                        <a:lnSpc>
                          <a:spcPct val="130000"/>
                        </a:lnSpc>
                        <a:spcBef>
                          <a:spcPts val="600"/>
                        </a:spcBef>
                        <a:spcAft>
                          <a:spcPts val="600"/>
                        </a:spcAft>
                        <a:buFont typeface="Wingdings" panose="05000000000000000000" pitchFamily="2" charset="2"/>
                        <a:buChar char="§"/>
                      </a:pPr>
                      <a:r>
                        <a:rPr lang="en-US" sz="2200" b="0" dirty="0">
                          <a:solidFill>
                            <a:schemeClr val="tx1"/>
                          </a:solidFill>
                          <a:effectLst/>
                          <a:latin typeface="Garamond" panose="02020404030301010803" pitchFamily="18" charset="0"/>
                        </a:rPr>
                        <a:t>Problem Characterization: Define the problem, summarize its importance, highlight the challenging aspects, and include relevant statistics to illustrate the scope and impact of the problem.</a:t>
                      </a:r>
                    </a:p>
                    <a:p>
                      <a:pPr marL="628650" lvl="0" indent="-268288" algn="l">
                        <a:lnSpc>
                          <a:spcPct val="130000"/>
                        </a:lnSpc>
                        <a:spcBef>
                          <a:spcPts val="600"/>
                        </a:spcBef>
                        <a:spcAft>
                          <a:spcPts val="600"/>
                        </a:spcAft>
                        <a:buFont typeface="Wingdings" panose="05000000000000000000" pitchFamily="2" charset="2"/>
                        <a:buChar char="§"/>
                      </a:pPr>
                      <a:r>
                        <a:rPr lang="en-US" sz="2200" b="0" dirty="0">
                          <a:solidFill>
                            <a:schemeClr val="tx1"/>
                          </a:solidFill>
                          <a:effectLst/>
                          <a:latin typeface="Garamond" panose="02020404030301010803" pitchFamily="18" charset="0"/>
                        </a:rPr>
                        <a:t>Problem Formulation and Modeling: provide a mathematical formulation of the problem and discuss possible modeling approaches.</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31204"/>
                  </a:ext>
                </a:extLst>
              </a:tr>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Assignment-2 Literature Review</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64492498"/>
                  </a:ext>
                </a:extLst>
              </a:tr>
              <a:tr h="1927276">
                <a:tc>
                  <a:txBody>
                    <a:bodyPr/>
                    <a:lstStyle/>
                    <a:p>
                      <a:pPr marL="63500" indent="0" algn="l">
                        <a:lnSpc>
                          <a:spcPct val="130000"/>
                        </a:lnSpc>
                        <a:spcBef>
                          <a:spcPts val="600"/>
                        </a:spcBef>
                        <a:spcAft>
                          <a:spcPts val="600"/>
                        </a:spcAft>
                      </a:pPr>
                      <a:r>
                        <a:rPr lang="en-US" sz="2200" b="0" dirty="0">
                          <a:solidFill>
                            <a:schemeClr val="tx1"/>
                          </a:solidFill>
                          <a:effectLst/>
                          <a:latin typeface="Garamond" panose="02020404030301010803" pitchFamily="18" charset="0"/>
                        </a:rPr>
                        <a:t>The students will conduct a critical survey of state-of-the-art approaches to solving the selected problem, highlighting the pros and cons of these approaches. </a:t>
                      </a:r>
                      <a:r>
                        <a:rPr lang="en-CA" sz="2200" b="0" dirty="0">
                          <a:solidFill>
                            <a:schemeClr val="tx1"/>
                          </a:solidFill>
                          <a:effectLst/>
                          <a:latin typeface="Garamond" panose="02020404030301010803" pitchFamily="18" charset="0"/>
                        </a:rPr>
                        <a:t>Students may also suggest a taxonomic classification of these approaches showing how they are related or how they can be classified based on different well-defined criteria. </a:t>
                      </a:r>
                      <a:r>
                        <a:rPr lang="en-US" sz="2200" b="0" dirty="0">
                          <a:solidFill>
                            <a:schemeClr val="tx1"/>
                          </a:solidFill>
                          <a:effectLst/>
                          <a:latin typeface="Garamond" panose="02020404030301010803" pitchFamily="18" charset="0"/>
                        </a:rPr>
                        <a:t>The survey should cover recent related works (from the last 2-3 years) reported in the literature.</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159459"/>
                  </a:ext>
                </a:extLst>
              </a:tr>
            </a:tbl>
          </a:graphicData>
        </a:graphic>
      </p:graphicFrame>
    </p:spTree>
    <p:extLst>
      <p:ext uri="{BB962C8B-B14F-4D97-AF65-F5344CB8AC3E}">
        <p14:creationId xmlns:p14="http://schemas.microsoft.com/office/powerpoint/2010/main" val="18023108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572932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p:cNvSpPr/>
          <p:nvPr/>
        </p:nvSpPr>
        <p:spPr>
          <a:xfrm>
            <a:off x="0" y="648007"/>
            <a:ext cx="12192000" cy="6239144"/>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explore the applicability of the different algorithms studied in the course to solve the selected problem.</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choose a heuristic search algorithm  to handle this problem and justify their choice.</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establish a set of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evaluation metrics </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and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analyze experimentally </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the performance of the algorithm implemented in Python with different parameters. Students must identify the pros and cons of the implemented solution and how this solution differs or extends the related approaches reported in the recent literature .</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conduct a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comparative study</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 between the selected approach and other potential approach to quantitatively and qualitatively evaluate these approaches in terms of a number of well-defined evaluation metrics and using the problem data as a benchmark dataset.</a:t>
            </a:r>
          </a:p>
        </p:txBody>
      </p:sp>
    </p:spTree>
    <p:extLst>
      <p:ext uri="{BB962C8B-B14F-4D97-AF65-F5344CB8AC3E}">
        <p14:creationId xmlns:p14="http://schemas.microsoft.com/office/powerpoint/2010/main" val="34065393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EAF9-6CFF-4B6A-00AA-038221E1265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881A8E20-22E9-5327-91EC-50ECDF5B350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4F521F53-2B95-D0CC-47A4-571F75DADC2A}"/>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Design Problems</a:t>
            </a:r>
          </a:p>
        </p:txBody>
      </p:sp>
      <p:sp>
        <p:nvSpPr>
          <p:cNvPr id="4" name="TextBox 3">
            <a:extLst>
              <a:ext uri="{FF2B5EF4-FFF2-40B4-BE49-F238E27FC236}">
                <a16:creationId xmlns:a16="http://schemas.microsoft.com/office/drawing/2014/main" id="{121F68D2-51BD-0967-1FAC-AC80791016C6}"/>
              </a:ext>
            </a:extLst>
          </p:cNvPr>
          <p:cNvSpPr txBox="1"/>
          <p:nvPr/>
        </p:nvSpPr>
        <p:spPr>
          <a:xfrm>
            <a:off x="276225" y="1233587"/>
            <a:ext cx="11887200" cy="5629426"/>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Optimal placement of physical assets (EV charging station, city bike terminal, walking routes, cycling lanes, air taxi takeoff and landing, traffic sensors, distribution points, wildlife corridors, wind park design)</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Districting problems (Political districting, school bus routing, postal or package delivery, waste collection, sales territory design, public transport service areas, emergency service districting and maintenance districting)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Scheduling problems (course timetabling class, train scheduling, crew or flight scheduling)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Vehicle design (engine, suspension, tire, etc.)</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MaaS bundling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Manufacturer’s Suggested Retail Price (MSRP) and incentive optimization</a:t>
            </a:r>
          </a:p>
        </p:txBody>
      </p:sp>
    </p:spTree>
    <p:extLst>
      <p:ext uri="{BB962C8B-B14F-4D97-AF65-F5344CB8AC3E}">
        <p14:creationId xmlns:p14="http://schemas.microsoft.com/office/powerpoint/2010/main" val="41126421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8978B-96C9-170B-DAF5-FD14511FBFB3}"/>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2401F5AA-3B62-B213-20C5-4226891343C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B8A8BFF0-4BF3-A2EF-A2E9-A1B40EF51FE1}"/>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Planning Problems</a:t>
            </a:r>
          </a:p>
        </p:txBody>
      </p:sp>
      <p:sp>
        <p:nvSpPr>
          <p:cNvPr id="4" name="TextBox 3">
            <a:extLst>
              <a:ext uri="{FF2B5EF4-FFF2-40B4-BE49-F238E27FC236}">
                <a16:creationId xmlns:a16="http://schemas.microsoft.com/office/drawing/2014/main" id="{F82F88E4-7BE7-34F3-2EE6-A04D424038A9}"/>
              </a:ext>
            </a:extLst>
          </p:cNvPr>
          <p:cNvSpPr txBox="1"/>
          <p:nvPr/>
        </p:nvSpPr>
        <p:spPr>
          <a:xfrm>
            <a:off x="276225" y="1233587"/>
            <a:ext cx="11887200" cy="5149295"/>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deployment of physical assets (ambulances or fire trucks, mobile healthcare units, mobile speed cameras/radar, patrolling units, mobile sensors, machinery for projects,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Dynamic pricing of public transit (roadway congestion pricing, public transit peak pricing, ride-sharing platforms, airline tickets, ferry services, parking rates, railway and bus pricing, electric vehicle charging stations, freight transportation, shipping fees,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Multicriteria-routing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dispatching for </a:t>
            </a:r>
            <a:r>
              <a:rPr lang="en-US" err="1">
                <a:latin typeface="Garamond" panose="02020404030301010803" pitchFamily="18" charset="0"/>
              </a:rPr>
              <a:t>ridehailing</a:t>
            </a:r>
            <a:r>
              <a:rPr lang="en-US">
                <a:latin typeface="Garamond" panose="02020404030301010803" pitchFamily="18" charset="0"/>
              </a:rPr>
              <a:t> or </a:t>
            </a:r>
            <a:r>
              <a:rPr lang="en-US" err="1">
                <a:latin typeface="Garamond" panose="02020404030301010803" pitchFamily="18" charset="0"/>
              </a:rPr>
              <a:t>ridesourcing</a:t>
            </a:r>
            <a:r>
              <a:rPr lang="en-US">
                <a:latin typeface="Garamond" panose="02020404030301010803" pitchFamily="18" charset="0"/>
              </a:rPr>
              <a:t> or last-mile delivery services</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Deadheading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Trip itinerary planning and Fitness planning.</a:t>
            </a:r>
          </a:p>
        </p:txBody>
      </p:sp>
    </p:spTree>
    <p:extLst>
      <p:ext uri="{BB962C8B-B14F-4D97-AF65-F5344CB8AC3E}">
        <p14:creationId xmlns:p14="http://schemas.microsoft.com/office/powerpoint/2010/main" val="2277443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C512E-8312-245F-B193-B8292F47CE4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637290DA-43BC-8733-3C68-5970532D3A74}"/>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0480EDA2-24EF-5050-F5DE-ECB59786CDC7}"/>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Control Problems</a:t>
            </a:r>
          </a:p>
        </p:txBody>
      </p:sp>
      <p:sp>
        <p:nvSpPr>
          <p:cNvPr id="4" name="TextBox 3">
            <a:extLst>
              <a:ext uri="{FF2B5EF4-FFF2-40B4-BE49-F238E27FC236}">
                <a16:creationId xmlns:a16="http://schemas.microsoft.com/office/drawing/2014/main" id="{E08AB543-3FD3-0A3E-C52E-934CC0A6B829}"/>
              </a:ext>
            </a:extLst>
          </p:cNvPr>
          <p:cNvSpPr txBox="1"/>
          <p:nvPr/>
        </p:nvSpPr>
        <p:spPr>
          <a:xfrm>
            <a:off x="276225" y="1233587"/>
            <a:ext cx="11887200" cy="2440861"/>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Vehicle lateral/longitudinal motion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 hoc communication relaying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Adaptive traffic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Network traffic management</a:t>
            </a:r>
          </a:p>
        </p:txBody>
      </p:sp>
    </p:spTree>
    <p:extLst>
      <p:ext uri="{BB962C8B-B14F-4D97-AF65-F5344CB8AC3E}">
        <p14:creationId xmlns:p14="http://schemas.microsoft.com/office/powerpoint/2010/main" val="37392849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4" name="Rectangle 3"/>
          <p:cNvSpPr/>
          <p:nvPr/>
        </p:nvSpPr>
        <p:spPr>
          <a:xfrm>
            <a:off x="0" y="653921"/>
            <a:ext cx="12192000" cy="1693284"/>
          </a:xfrm>
          <a:prstGeom prst="rect">
            <a:avLst/>
          </a:prstGeom>
        </p:spPr>
        <p:txBody>
          <a:bodyPr wrap="square">
            <a:spAutoFit/>
          </a:bodyPr>
          <a:lstStyle/>
          <a:p>
            <a:pPr>
              <a:lnSpc>
                <a:spcPct val="130000"/>
              </a:lnSpc>
              <a:spcBef>
                <a:spcPts val="600"/>
              </a:spcBef>
              <a:spcAft>
                <a:spcPts val="600"/>
              </a:spcAft>
            </a:pPr>
            <a:r>
              <a:rPr lang="en-CA" sz="2600" b="1">
                <a:latin typeface="Garamond" panose="02020404030301010803" pitchFamily="18" charset="0"/>
              </a:rPr>
              <a:t>Project Report:</a:t>
            </a:r>
            <a:endParaRPr lang="en-CA" sz="2600">
              <a:latin typeface="Garamond" panose="02020404030301010803" pitchFamily="18" charset="0"/>
            </a:endParaRPr>
          </a:p>
          <a:p>
            <a:pPr marL="457200" indent="-457200">
              <a:lnSpc>
                <a:spcPct val="130000"/>
              </a:lnSpc>
              <a:spcBef>
                <a:spcPts val="0"/>
              </a:spcBef>
              <a:spcAft>
                <a:spcPts val="600"/>
              </a:spcAft>
              <a:buFont typeface="Arial" panose="020B0604020202020204" pitchFamily="34" charset="0"/>
              <a:buChar char="•"/>
            </a:pPr>
            <a:r>
              <a:rPr lang="en-CA" sz="2600">
                <a:latin typeface="Garamond" panose="02020404030301010803" pitchFamily="18" charset="0"/>
              </a:rPr>
              <a:t>Final project report should be prepared as a 5-6 pages IEEE paper. Students must comply strictly with the formatting instructions using</a:t>
            </a:r>
            <a:r>
              <a:rPr lang="en-CA" sz="2600">
                <a:solidFill>
                  <a:srgbClr val="2D3B45"/>
                </a:solidFill>
                <a:latin typeface="Garamond" panose="02020404030301010803" pitchFamily="18" charset="0"/>
              </a:rPr>
              <a:t> </a:t>
            </a:r>
            <a:r>
              <a:rPr lang="en-CA" sz="2600" u="sng">
                <a:solidFill>
                  <a:srgbClr val="2D3B45"/>
                </a:solidFill>
                <a:latin typeface="Garamond" panose="02020404030301010803" pitchFamily="18" charset="0"/>
                <a:hlinkClick r:id="rId3"/>
              </a:rPr>
              <a:t>IEEE Manuscript Templates</a:t>
            </a:r>
            <a:r>
              <a:rPr lang="en-CA" sz="2600">
                <a:solidFill>
                  <a:srgbClr val="2D3B45"/>
                </a:solidFill>
                <a:latin typeface="Garamond" panose="02020404030301010803" pitchFamily="18" charset="0"/>
              </a:rPr>
              <a:t>.</a:t>
            </a:r>
          </a:p>
        </p:txBody>
      </p:sp>
      <p:sp>
        <p:nvSpPr>
          <p:cNvPr id="5" name="Rectangle 4">
            <a:extLst>
              <a:ext uri="{FF2B5EF4-FFF2-40B4-BE49-F238E27FC236}">
                <a16:creationId xmlns:a16="http://schemas.microsoft.com/office/drawing/2014/main" id="{E33CF034-FF02-4594-8732-B1823943153D}"/>
              </a:ext>
            </a:extLst>
          </p:cNvPr>
          <p:cNvSpPr/>
          <p:nvPr/>
        </p:nvSpPr>
        <p:spPr>
          <a:xfrm>
            <a:off x="-5499" y="2416742"/>
            <a:ext cx="12192000" cy="4440190"/>
          </a:xfrm>
          <a:prstGeom prst="rect">
            <a:avLst/>
          </a:prstGeom>
        </p:spPr>
        <p:txBody>
          <a:bodyPr wrap="square">
            <a:spAutoFit/>
          </a:bodyPr>
          <a:lstStyle/>
          <a:p>
            <a:pPr marL="342900" indent="-342900">
              <a:lnSpc>
                <a:spcPct val="130000"/>
              </a:lnSpc>
              <a:spcBef>
                <a:spcPts val="900"/>
              </a:spcBef>
              <a:spcAft>
                <a:spcPts val="400"/>
              </a:spcAft>
              <a:buFont typeface="Arial" panose="020B0604020202020204" pitchFamily="34" charset="0"/>
              <a:buChar char="•"/>
            </a:pPr>
            <a:r>
              <a:rPr lang="en-CA">
                <a:latin typeface="Garamond" panose="02020404030301010803" pitchFamily="18" charset="0"/>
              </a:rPr>
              <a:t>Samples of previously published papers:</a:t>
            </a: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4"/>
              </a:rPr>
              <a:t>Cooperative Variable Speed Limit Control using Multi-agent Reinforcement Learning and Evolution Strategy for Improved Throughput in Mixed Traffic</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5"/>
              </a:rPr>
              <a:t>Deep Reinforcement Learning-based Traffic Signal Control</a:t>
            </a:r>
            <a:endParaRPr lang="en-CA" sz="2200">
              <a:latin typeface="Garamond" panose="02020404030301010803" pitchFamily="18" charset="0"/>
              <a:hlinkClick r:id="rId6"/>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6"/>
              </a:rPr>
              <a:t>Optimal Placement of Bus Stops using Particle Swarm Optimization</a:t>
            </a:r>
            <a:endParaRPr lang="en-CA" sz="2200">
              <a:latin typeface="Garamond" panose="02020404030301010803" pitchFamily="18" charset="0"/>
              <a:hlinkClick r:id="rId7"/>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7"/>
              </a:rPr>
              <a:t>Optimal Placement of Drone Delivery Stations and Demand Allocation using Bio-inspired Algorithms</a:t>
            </a:r>
            <a:endParaRPr lang="en-CA" sz="2200">
              <a:latin typeface="Garamond" panose="02020404030301010803" pitchFamily="18" charset="0"/>
              <a:hlinkClick r:id="rId8"/>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8"/>
              </a:rPr>
              <a:t>School Bus Routing using Metaheuristics Algorithms</a:t>
            </a:r>
            <a:endParaRPr lang="en-CA" sz="2200">
              <a:latin typeface="Garamond" panose="02020404030301010803" pitchFamily="18" charset="0"/>
              <a:hlinkClick r:id="rId9"/>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9"/>
              </a:rPr>
              <a:t>A Metaheuristic Approach to Emergency Vehicle Dispatch and Routing</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0"/>
              </a:rPr>
              <a:t>Trip Itinerary Planning: A Bio-inspired Metaheuristic Approach</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1"/>
              </a:rPr>
              <a:t>Multi-criteria Optimal Routing for Last-mile Parcel Delivery</a:t>
            </a:r>
            <a:endParaRPr lang="en-CA" sz="2200">
              <a:latin typeface="Garamond" panose="02020404030301010803" pitchFamily="18" charset="0"/>
            </a:endParaRPr>
          </a:p>
        </p:txBody>
      </p:sp>
    </p:spTree>
    <p:extLst>
      <p:ext uri="{BB962C8B-B14F-4D97-AF65-F5344CB8AC3E}">
        <p14:creationId xmlns:p14="http://schemas.microsoft.com/office/powerpoint/2010/main" val="17030232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31293118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6" name="Rectangle 30"/>
          <p:cNvSpPr>
            <a:spLocks noChangeArrowheads="1"/>
          </p:cNvSpPr>
          <p:nvPr/>
        </p:nvSpPr>
        <p:spPr bwMode="auto">
          <a:xfrm>
            <a:off x="0" y="653717"/>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dirty="0">
                <a:solidFill>
                  <a:schemeClr val="tx2"/>
                </a:solidFill>
                <a:latin typeface="Garamond" panose="02020404030301010803" pitchFamily="18" charset="0"/>
              </a:rPr>
              <a:t>Textbooks</a:t>
            </a:r>
            <a:endParaRPr lang="en-CA" sz="2600" b="1" dirty="0">
              <a:solidFill>
                <a:schemeClr val="tx2"/>
              </a:solidFill>
              <a:latin typeface="Garamond" panose="02020404030301010803" pitchFamily="18" charset="0"/>
            </a:endParaRPr>
          </a:p>
        </p:txBody>
      </p:sp>
      <p:sp>
        <p:nvSpPr>
          <p:cNvPr id="7" name="Rectangle 30"/>
          <p:cNvSpPr>
            <a:spLocks noChangeArrowheads="1"/>
          </p:cNvSpPr>
          <p:nvPr/>
        </p:nvSpPr>
        <p:spPr bwMode="auto">
          <a:xfrm>
            <a:off x="340293" y="1191690"/>
            <a:ext cx="11851707"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lvl="0" indent="-457200">
              <a:spcBef>
                <a:spcPts val="600"/>
              </a:spcBef>
              <a:spcAft>
                <a:spcPts val="600"/>
              </a:spcAft>
              <a:buFont typeface="+mj-lt"/>
              <a:buAutoNum type="arabicPeriod"/>
            </a:pPr>
            <a:r>
              <a:rPr lang="en-US">
                <a:latin typeface="Garamond" panose="02020404030301010803" pitchFamily="18" charset="0"/>
              </a:rPr>
              <a:t>Alaa Khamis. </a:t>
            </a:r>
            <a:r>
              <a:rPr lang="en-US" u="sng">
                <a:latin typeface="Garamond" panose="02020404030301010803" pitchFamily="18" charset="0"/>
                <a:hlinkClick r:id="rId3"/>
              </a:rPr>
              <a:t>Optimization Algorithms: AI Techniques for Design, Planning, and Control Problems</a:t>
            </a:r>
            <a:r>
              <a:rPr lang="en-US">
                <a:latin typeface="Garamond" panose="02020404030301010803" pitchFamily="18" charset="0"/>
              </a:rPr>
              <a:t>. Manning Publication, ISBN 9781633438835, 2024.</a:t>
            </a:r>
            <a:endParaRPr lang="en-CA">
              <a:latin typeface="Garamond" panose="02020404030301010803" pitchFamily="18" charset="0"/>
            </a:endParaRPr>
          </a:p>
        </p:txBody>
      </p:sp>
      <p:pic>
        <p:nvPicPr>
          <p:cNvPr id="3074" name="Picture 2" descr="Optimization Algorithms: AI techniques for design, planning, and control  problems">
            <a:extLst>
              <a:ext uri="{FF2B5EF4-FFF2-40B4-BE49-F238E27FC236}">
                <a16:creationId xmlns:a16="http://schemas.microsoft.com/office/drawing/2014/main" id="{E8019990-11CC-4BE1-9DFE-A09DC7C41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132157"/>
            <a:ext cx="3679778" cy="46117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4308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9272732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16" name="Rectangle 30"/>
          <p:cNvSpPr>
            <a:spLocks noChangeArrowheads="1"/>
          </p:cNvSpPr>
          <p:nvPr/>
        </p:nvSpPr>
        <p:spPr bwMode="auto">
          <a:xfrm>
            <a:off x="19050" y="646888"/>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a:solidFill>
                  <a:schemeClr val="tx2"/>
                </a:solidFill>
                <a:latin typeface="Garamond" panose="02020404030301010803" pitchFamily="18" charset="0"/>
              </a:rPr>
              <a:t>Open-source sample codes and data</a:t>
            </a:r>
            <a:endParaRPr lang="en-CA" sz="2600" b="1">
              <a:solidFill>
                <a:schemeClr val="tx2"/>
              </a:solidFill>
              <a:latin typeface="Garamond" panose="02020404030301010803" pitchFamily="18" charset="0"/>
            </a:endParaRPr>
          </a:p>
        </p:txBody>
      </p:sp>
      <p:sp>
        <p:nvSpPr>
          <p:cNvPr id="17" name="Rectangle 6"/>
          <p:cNvSpPr>
            <a:spLocks noChangeArrowheads="1"/>
          </p:cNvSpPr>
          <p:nvPr/>
        </p:nvSpPr>
        <p:spPr bwMode="auto">
          <a:xfrm>
            <a:off x="295275" y="1192935"/>
            <a:ext cx="11896725" cy="1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Textbook GitHub repo: </a:t>
            </a:r>
            <a:r>
              <a:rPr lang="en-CA" dirty="0">
                <a:latin typeface="Garamond" panose="02020404030301010803" pitchFamily="18" charset="0"/>
                <a:hlinkClick r:id="rId3"/>
              </a:rPr>
              <a:t>https://github.com/Optimization-Algorithms-Book/Code-Listings</a:t>
            </a:r>
            <a:r>
              <a:rPr lang="en-CA" dirty="0">
                <a:latin typeface="Garamond" panose="02020404030301010803" pitchFamily="18" charset="0"/>
              </a:rPr>
              <a:t>   </a:t>
            </a:r>
          </a:p>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AI for Smart Mobility Medium Publication Hub</a:t>
            </a:r>
          </a:p>
        </p:txBody>
      </p:sp>
      <p:pic>
        <p:nvPicPr>
          <p:cNvPr id="2" name="Picture 1">
            <a:extLst>
              <a:ext uri="{FF2B5EF4-FFF2-40B4-BE49-F238E27FC236}">
                <a16:creationId xmlns:a16="http://schemas.microsoft.com/office/drawing/2014/main" id="{EBB59DA1-923A-49C3-A17B-03D012AE4A92}"/>
              </a:ext>
            </a:extLst>
          </p:cNvPr>
          <p:cNvPicPr>
            <a:picLocks noChangeAspect="1"/>
          </p:cNvPicPr>
          <p:nvPr/>
        </p:nvPicPr>
        <p:blipFill>
          <a:blip r:embed="rId4"/>
          <a:stretch>
            <a:fillRect/>
          </a:stretch>
        </p:blipFill>
        <p:spPr>
          <a:xfrm>
            <a:off x="754902" y="2380749"/>
            <a:ext cx="6361005" cy="4401051"/>
          </a:xfrm>
          <a:prstGeom prst="rect">
            <a:avLst/>
          </a:prstGeom>
        </p:spPr>
      </p:pic>
      <p:pic>
        <p:nvPicPr>
          <p:cNvPr id="10" name="Picture 2" descr="AI4SM">
            <a:hlinkClick r:id="rId5"/>
            <a:extLst>
              <a:ext uri="{FF2B5EF4-FFF2-40B4-BE49-F238E27FC236}">
                <a16:creationId xmlns:a16="http://schemas.microsoft.com/office/drawing/2014/main" id="{CB8A7B51-CAB3-4EF9-8E31-9162AB686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8566" y="6473540"/>
            <a:ext cx="1249808" cy="3654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53E5F8-A259-4CF0-9F76-DD1B763CD2B2}"/>
              </a:ext>
            </a:extLst>
          </p:cNvPr>
          <p:cNvSpPr txBox="1"/>
          <p:nvPr/>
        </p:nvSpPr>
        <p:spPr>
          <a:xfrm>
            <a:off x="7137958" y="6422260"/>
            <a:ext cx="1249808" cy="400110"/>
          </a:xfrm>
          <a:prstGeom prst="rect">
            <a:avLst/>
          </a:prstGeom>
          <a:noFill/>
        </p:spPr>
        <p:txBody>
          <a:bodyPr wrap="square">
            <a:spAutoFit/>
          </a:bodyPr>
          <a:lstStyle/>
          <a:p>
            <a:pPr algn="ctr"/>
            <a:r>
              <a:rPr lang="en-US" sz="2000">
                <a:latin typeface="+mj-lt"/>
                <a:hlinkClick r:id="rId5"/>
              </a:rPr>
              <a:t>Join us</a:t>
            </a:r>
            <a:endParaRPr lang="en-US" sz="2000">
              <a:latin typeface="+mj-lt"/>
            </a:endParaRPr>
          </a:p>
        </p:txBody>
      </p:sp>
    </p:spTree>
    <p:extLst>
      <p:ext uri="{BB962C8B-B14F-4D97-AF65-F5344CB8AC3E}">
        <p14:creationId xmlns:p14="http://schemas.microsoft.com/office/powerpoint/2010/main" val="37923073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054" name="Picture 6" descr="Beyond ChatGPT: The Other AI Tools Teachers Are Using">
            <a:extLst>
              <a:ext uri="{FF2B5EF4-FFF2-40B4-BE49-F238E27FC236}">
                <a16:creationId xmlns:a16="http://schemas.microsoft.com/office/drawing/2014/main" id="{0C57E9BC-FE48-FD4B-FC09-90B4E1CD9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548"/>
            <a:ext cx="4019550" cy="2727552"/>
          </a:xfrm>
          <a:prstGeom prst="rect">
            <a:avLst/>
          </a:prstGeom>
          <a:solidFill>
            <a:srgbClr val="CBDCF8"/>
          </a:solidFill>
        </p:spPr>
      </p:pic>
      <p:sp>
        <p:nvSpPr>
          <p:cNvPr id="18" name="Rectangle 17">
            <a:extLst>
              <a:ext uri="{FF2B5EF4-FFF2-40B4-BE49-F238E27FC236}">
                <a16:creationId xmlns:a16="http://schemas.microsoft.com/office/drawing/2014/main" id="{079F2B49-FE0A-0CD3-8869-11A012830E5E}"/>
              </a:ext>
            </a:extLst>
          </p:cNvPr>
          <p:cNvSpPr/>
          <p:nvPr/>
        </p:nvSpPr>
        <p:spPr>
          <a:xfrm>
            <a:off x="4019550" y="739548"/>
            <a:ext cx="8172450" cy="2727552"/>
          </a:xfrm>
          <a:prstGeom prst="rect">
            <a:avLst/>
          </a:prstGeom>
          <a:solidFill>
            <a:srgbClr val="CB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ACF456-6BC0-A137-0F28-0110AF261A8A}"/>
              </a:ext>
            </a:extLst>
          </p:cNvPr>
          <p:cNvSpPr txBox="1"/>
          <p:nvPr/>
        </p:nvSpPr>
        <p:spPr>
          <a:xfrm>
            <a:off x="4238625" y="1044633"/>
            <a:ext cx="7543801" cy="2098331"/>
          </a:xfrm>
          <a:prstGeom prst="rect">
            <a:avLst/>
          </a:prstGeom>
          <a:noFill/>
        </p:spPr>
        <p:txBody>
          <a:bodyPr wrap="square">
            <a:spAutoFit/>
          </a:bodyPr>
          <a:lstStyle/>
          <a:p>
            <a:pPr algn="ctr"/>
            <a:r>
              <a:rPr lang="en-US" sz="4000" b="1" dirty="0">
                <a:solidFill>
                  <a:srgbClr val="FF0000"/>
                </a:solidFill>
                <a:latin typeface="+mj-lt"/>
              </a:rPr>
              <a:t>Q: Why do we have to learn when ChatGPT and other AI tools  can do everything?</a:t>
            </a:r>
          </a:p>
        </p:txBody>
      </p:sp>
      <p:pic>
        <p:nvPicPr>
          <p:cNvPr id="20" name="Picture 19">
            <a:extLst>
              <a:ext uri="{FF2B5EF4-FFF2-40B4-BE49-F238E27FC236}">
                <a16:creationId xmlns:a16="http://schemas.microsoft.com/office/drawing/2014/main" id="{7F36A7B2-D7C6-A1F2-8AD0-963DFA5222EB}"/>
              </a:ext>
            </a:extLst>
          </p:cNvPr>
          <p:cNvPicPr>
            <a:picLocks noChangeAspect="1"/>
          </p:cNvPicPr>
          <p:nvPr/>
        </p:nvPicPr>
        <p:blipFill>
          <a:blip r:embed="rId4"/>
          <a:stretch>
            <a:fillRect/>
          </a:stretch>
        </p:blipFill>
        <p:spPr>
          <a:xfrm>
            <a:off x="4434898" y="3553305"/>
            <a:ext cx="4101737" cy="3262866"/>
          </a:xfrm>
          <a:prstGeom prst="rect">
            <a:avLst/>
          </a:prstGeom>
        </p:spPr>
      </p:pic>
    </p:spTree>
    <p:extLst>
      <p:ext uri="{BB962C8B-B14F-4D97-AF65-F5344CB8AC3E}">
        <p14:creationId xmlns:p14="http://schemas.microsoft.com/office/powerpoint/2010/main" val="2639288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BC3B-E1C4-8C0E-AAE7-002A7C00EAD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AA0C8B5-2811-B036-8FC7-07BD4FD1F65C}"/>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9" name="Picture 8" descr="A person looking at a robot&#10;&#10;AI-generated content may be incorrect.">
            <a:extLst>
              <a:ext uri="{FF2B5EF4-FFF2-40B4-BE49-F238E27FC236}">
                <a16:creationId xmlns:a16="http://schemas.microsoft.com/office/drawing/2014/main" id="{0ADEB268-E030-3DBD-3667-5629B0C98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3" y="701872"/>
            <a:ext cx="6068627" cy="6068627"/>
          </a:xfrm>
          <a:prstGeom prst="rect">
            <a:avLst/>
          </a:prstGeom>
        </p:spPr>
      </p:pic>
      <p:pic>
        <p:nvPicPr>
          <p:cNvPr id="13" name="Picture 12">
            <a:extLst>
              <a:ext uri="{FF2B5EF4-FFF2-40B4-BE49-F238E27FC236}">
                <a16:creationId xmlns:a16="http://schemas.microsoft.com/office/drawing/2014/main" id="{0593063B-4E01-93A0-FC12-BA3779483EB5}"/>
              </a:ext>
            </a:extLst>
          </p:cNvPr>
          <p:cNvPicPr>
            <a:picLocks noChangeAspect="1"/>
          </p:cNvPicPr>
          <p:nvPr/>
        </p:nvPicPr>
        <p:blipFill>
          <a:blip r:embed="rId4"/>
          <a:srcRect r="10923"/>
          <a:stretch/>
        </p:blipFill>
        <p:spPr>
          <a:xfrm>
            <a:off x="6661921" y="801044"/>
            <a:ext cx="4594963" cy="4050760"/>
          </a:xfrm>
          <a:prstGeom prst="rect">
            <a:avLst/>
          </a:prstGeom>
        </p:spPr>
      </p:pic>
      <p:sp>
        <p:nvSpPr>
          <p:cNvPr id="16" name="TextBox 15">
            <a:extLst>
              <a:ext uri="{FF2B5EF4-FFF2-40B4-BE49-F238E27FC236}">
                <a16:creationId xmlns:a16="http://schemas.microsoft.com/office/drawing/2014/main" id="{DBE993B1-46C9-7CCF-809A-7BAF6B0BACFA}"/>
              </a:ext>
            </a:extLst>
          </p:cNvPr>
          <p:cNvSpPr txBox="1"/>
          <p:nvPr/>
        </p:nvSpPr>
        <p:spPr>
          <a:xfrm>
            <a:off x="103049" y="6498450"/>
            <a:ext cx="1305165" cy="271613"/>
          </a:xfrm>
          <a:prstGeom prst="rect">
            <a:avLst/>
          </a:prstGeom>
          <a:noFill/>
        </p:spPr>
        <p:txBody>
          <a:bodyPr wrap="none" rtlCol="0">
            <a:spAutoFit/>
          </a:bodyPr>
          <a:lstStyle/>
          <a:p>
            <a:r>
              <a:rPr lang="en-US" sz="1100" dirty="0">
                <a:solidFill>
                  <a:schemeClr val="bg1">
                    <a:lumMod val="50000"/>
                  </a:schemeClr>
                </a:solidFill>
                <a:latin typeface="+mj-lt"/>
              </a:rPr>
              <a:t>Generate by Gemini</a:t>
            </a:r>
          </a:p>
        </p:txBody>
      </p:sp>
      <p:sp>
        <p:nvSpPr>
          <p:cNvPr id="15" name="TextBox 14">
            <a:extLst>
              <a:ext uri="{FF2B5EF4-FFF2-40B4-BE49-F238E27FC236}">
                <a16:creationId xmlns:a16="http://schemas.microsoft.com/office/drawing/2014/main" id="{611AC9F6-154F-B7B9-CBDB-1282BD0275E5}"/>
              </a:ext>
            </a:extLst>
          </p:cNvPr>
          <p:cNvSpPr txBox="1"/>
          <p:nvPr/>
        </p:nvSpPr>
        <p:spPr>
          <a:xfrm>
            <a:off x="6258757" y="5008234"/>
            <a:ext cx="5841507" cy="1761829"/>
          </a:xfrm>
          <a:prstGeom prst="rect">
            <a:avLst/>
          </a:prstGeom>
          <a:solidFill>
            <a:srgbClr val="FFB9B9"/>
          </a:solidFill>
        </p:spPr>
        <p:txBody>
          <a:bodyPr wrap="square" rtlCol="0">
            <a:spAutoFit/>
          </a:bodyPr>
          <a:lstStyle/>
          <a:p>
            <a:pPr algn="ctr"/>
            <a:r>
              <a:rPr lang="en-US" dirty="0">
                <a:latin typeface="+mj-lt"/>
              </a:rPr>
              <a:t>We’re teaching you the language of Engineering so you can use the tools wisely &amp; responsibly. </a:t>
            </a:r>
          </a:p>
          <a:p>
            <a:pPr algn="ctr"/>
            <a:r>
              <a:rPr lang="en-US" dirty="0">
                <a:latin typeface="+mj-lt"/>
              </a:rPr>
              <a:t>AI is only as powerful as the person using it!</a:t>
            </a:r>
          </a:p>
        </p:txBody>
      </p:sp>
    </p:spTree>
    <p:extLst>
      <p:ext uri="{BB962C8B-B14F-4D97-AF65-F5344CB8AC3E}">
        <p14:creationId xmlns:p14="http://schemas.microsoft.com/office/powerpoint/2010/main" val="38686570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DDA1F-709E-4C77-DCE1-48430F4720F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2698D6E-66ED-5A42-F414-353C1936B60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GenAI</a:t>
            </a:r>
            <a:r>
              <a:rPr lang="en-CA" sz="3600" b="1" dirty="0">
                <a:solidFill>
                  <a:schemeClr val="tx1"/>
                </a:solidFill>
                <a:latin typeface="Garamond" panose="02020404030301010803" pitchFamily="18" charset="0"/>
              </a:rPr>
              <a:t> Dos and Don’ts</a:t>
            </a:r>
            <a:endParaRPr lang="en-US" sz="3600" b="1" dirty="0">
              <a:solidFill>
                <a:schemeClr val="tx1"/>
              </a:solidFill>
              <a:latin typeface="Garamond" panose="02020404030301010803" pitchFamily="18" charset="0"/>
            </a:endParaRPr>
          </a:p>
        </p:txBody>
      </p:sp>
      <p:sp>
        <p:nvSpPr>
          <p:cNvPr id="14" name="TextBox 13">
            <a:extLst>
              <a:ext uri="{FF2B5EF4-FFF2-40B4-BE49-F238E27FC236}">
                <a16:creationId xmlns:a16="http://schemas.microsoft.com/office/drawing/2014/main" id="{E4E5F934-0A8C-6AB3-0EBE-3E86E6535AB0}"/>
              </a:ext>
            </a:extLst>
          </p:cNvPr>
          <p:cNvSpPr txBox="1"/>
          <p:nvPr/>
        </p:nvSpPr>
        <p:spPr>
          <a:xfrm>
            <a:off x="0" y="658102"/>
            <a:ext cx="12192000" cy="1806841"/>
          </a:xfrm>
          <a:prstGeom prst="rect">
            <a:avLst/>
          </a:prstGeom>
          <a:noFill/>
        </p:spPr>
        <p:txBody>
          <a:bodyPr wrap="square" rtlCol="0">
            <a:spAutoFit/>
          </a:bodyPr>
          <a:lstStyle/>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tools responsibly and ethically to enhance learning and research</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for brainstorming and proofreading</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cite any AI assistance</a:t>
            </a:r>
          </a:p>
        </p:txBody>
      </p:sp>
      <p:sp>
        <p:nvSpPr>
          <p:cNvPr id="15" name="TextBox 14">
            <a:extLst>
              <a:ext uri="{FF2B5EF4-FFF2-40B4-BE49-F238E27FC236}">
                <a16:creationId xmlns:a16="http://schemas.microsoft.com/office/drawing/2014/main" id="{A90ADE8B-1120-A5E5-EB18-7D3A3D64DE0B}"/>
              </a:ext>
            </a:extLst>
          </p:cNvPr>
          <p:cNvSpPr txBox="1"/>
          <p:nvPr/>
        </p:nvSpPr>
        <p:spPr>
          <a:xfrm>
            <a:off x="0" y="2513743"/>
            <a:ext cx="12192000" cy="2440861"/>
          </a:xfrm>
          <a:prstGeom prst="rect">
            <a:avLst/>
          </a:prstGeom>
          <a:noFill/>
        </p:spPr>
        <p:txBody>
          <a:bodyPr wrap="square" rtlCol="0">
            <a:spAutoFit/>
          </a:bodyPr>
          <a:lstStyle/>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 </a:t>
            </a:r>
            <a:r>
              <a:rPr lang="en-US" dirty="0">
                <a:latin typeface="Garamond" panose="02020404030301010803" pitchFamily="18" charset="0"/>
              </a:rPr>
              <a:t>blindly trust </a:t>
            </a:r>
            <a:r>
              <a:rPr lang="en-US" dirty="0" err="1">
                <a:latin typeface="Garamond" panose="02020404030301010803" pitchFamily="18" charset="0"/>
              </a:rPr>
              <a:t>GenAI</a:t>
            </a:r>
            <a:r>
              <a:rPr lang="en-US" dirty="0">
                <a:latin typeface="Garamond" panose="02020404030301010803" pitchFamily="18" charset="0"/>
              </a:rPr>
              <a:t> without fact-checking</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as the only source of information</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 complete entire assignments</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overuse </a:t>
            </a:r>
            <a:r>
              <a:rPr lang="en-US" dirty="0" err="1">
                <a:latin typeface="Garamond" panose="02020404030301010803" pitchFamily="18" charset="0"/>
              </a:rPr>
              <a:t>GenAI</a:t>
            </a:r>
            <a:r>
              <a:rPr lang="en-US" dirty="0">
                <a:latin typeface="Garamond" panose="02020404030301010803" pitchFamily="18" charset="0"/>
              </a:rPr>
              <a:t> to avoid cognitive offloading </a:t>
            </a:r>
          </a:p>
        </p:txBody>
      </p:sp>
      <p:pic>
        <p:nvPicPr>
          <p:cNvPr id="7" name="Picture 6">
            <a:extLst>
              <a:ext uri="{FF2B5EF4-FFF2-40B4-BE49-F238E27FC236}">
                <a16:creationId xmlns:a16="http://schemas.microsoft.com/office/drawing/2014/main" id="{EABA76A1-58AA-2959-4D72-D2D7D88E9C7C}"/>
              </a:ext>
            </a:extLst>
          </p:cNvPr>
          <p:cNvPicPr>
            <a:picLocks noChangeAspect="1"/>
          </p:cNvPicPr>
          <p:nvPr/>
        </p:nvPicPr>
        <p:blipFill>
          <a:blip r:embed="rId6"/>
          <a:srcRect r="10923"/>
          <a:stretch/>
        </p:blipFill>
        <p:spPr>
          <a:xfrm>
            <a:off x="6812928" y="1324748"/>
            <a:ext cx="5369030" cy="4733151"/>
          </a:xfrm>
          <a:prstGeom prst="rect">
            <a:avLst/>
          </a:prstGeom>
        </p:spPr>
      </p:pic>
    </p:spTree>
    <p:extLst>
      <p:ext uri="{BB962C8B-B14F-4D97-AF65-F5344CB8AC3E}">
        <p14:creationId xmlns:p14="http://schemas.microsoft.com/office/powerpoint/2010/main" val="11683173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25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25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25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left)">
                                      <p:cBhvr>
                                        <p:cTn id="22" dur="25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25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left)">
                                      <p:cBhvr>
                                        <p:cTn id="32" dur="25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25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B643-56E7-9A24-103F-1BD75803D2D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AF3B046-3C47-CC76-DD72-4BACEEB61C9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23D26B45-6999-4BC7-5B18-804F4647CD89}"/>
              </a:ext>
            </a:extLst>
          </p:cNvPr>
          <p:cNvPicPr>
            <a:picLocks noChangeAspect="1"/>
          </p:cNvPicPr>
          <p:nvPr/>
        </p:nvPicPr>
        <p:blipFill>
          <a:blip r:embed="rId3"/>
          <a:stretch>
            <a:fillRect/>
          </a:stretch>
        </p:blipFill>
        <p:spPr>
          <a:xfrm>
            <a:off x="1075993" y="718062"/>
            <a:ext cx="9522777" cy="6139204"/>
          </a:xfrm>
          <a:prstGeom prst="rect">
            <a:avLst/>
          </a:prstGeom>
        </p:spPr>
      </p:pic>
    </p:spTree>
    <p:extLst>
      <p:ext uri="{BB962C8B-B14F-4D97-AF65-F5344CB8AC3E}">
        <p14:creationId xmlns:p14="http://schemas.microsoft.com/office/powerpoint/2010/main" val="4592603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2819401"/>
            <a:ext cx="12192000" cy="904863"/>
          </a:xfrm>
          <a:prstGeom prst="rect">
            <a:avLst/>
          </a:prstGeom>
          <a:noFill/>
          <a:ln w="9525">
            <a:noFill/>
            <a:miter lim="800000"/>
            <a:headEnd/>
            <a:tailEnd/>
          </a:ln>
        </p:spPr>
        <p:txBody>
          <a:bodyPr wrap="square">
            <a:spAutoFit/>
          </a:bodyPr>
          <a:lstStyle/>
          <a:p>
            <a:pPr algn="ctr">
              <a:defRPr/>
            </a:pPr>
            <a:r>
              <a:rPr lang="en-US" sz="4800" b="1" i="1">
                <a:effectLst>
                  <a:outerShdw blurRad="38100" dist="38100" dir="2700000" algn="tl">
                    <a:srgbClr val="C0C0C0"/>
                  </a:outerShdw>
                </a:effectLst>
                <a:latin typeface="Garamond" panose="02020404030301010803" pitchFamily="18" charset="0"/>
                <a:cs typeface="Times New Roman" pitchFamily="18" charset="0"/>
              </a:rPr>
              <a:t>Questions?</a:t>
            </a:r>
          </a:p>
        </p:txBody>
      </p:sp>
      <p:sp>
        <p:nvSpPr>
          <p:cNvPr id="5" name="Rectangle 9"/>
          <p:cNvSpPr>
            <a:spLocks noChangeArrowheads="1"/>
          </p:cNvSpPr>
          <p:nvPr/>
        </p:nvSpPr>
        <p:spPr bwMode="auto">
          <a:xfrm>
            <a:off x="0" y="154024"/>
            <a:ext cx="121920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Garamond" panose="02020404030301010803" pitchFamily="18" charset="0"/>
            </a:endParaRPr>
          </a:p>
        </p:txBody>
      </p:sp>
    </p:spTree>
    <p:extLst>
      <p:ext uri="{BB962C8B-B14F-4D97-AF65-F5344CB8AC3E}">
        <p14:creationId xmlns:p14="http://schemas.microsoft.com/office/powerpoint/2010/main" val="46801768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7" name="Rounded Rectangle 16"/>
          <p:cNvSpPr/>
          <p:nvPr/>
        </p:nvSpPr>
        <p:spPr>
          <a:xfrm>
            <a:off x="4536722" y="3679017"/>
            <a:ext cx="3764639" cy="691728"/>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800" b="1">
                <a:solidFill>
                  <a:schemeClr val="tx1"/>
                </a:solidFill>
                <a:latin typeface="Garamond" panose="02020404030301010803" pitchFamily="18" charset="0"/>
                <a:cs typeface="Shantell Sans" pitchFamily="2" charset="0"/>
              </a:rPr>
              <a:t>Heuristic Search Algorithm</a:t>
            </a:r>
          </a:p>
        </p:txBody>
      </p:sp>
      <p:cxnSp>
        <p:nvCxnSpPr>
          <p:cNvPr id="31" name="Straight Arrow Connector 30"/>
          <p:cNvCxnSpPr>
            <a:cxnSpLocks/>
            <a:stCxn id="17" idx="3"/>
            <a:endCxn id="43" idx="1"/>
          </p:cNvCxnSpPr>
          <p:nvPr/>
        </p:nvCxnSpPr>
        <p:spPr>
          <a:xfrm>
            <a:off x="8301361" y="4024881"/>
            <a:ext cx="918844" cy="21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7" idx="0"/>
            <a:endCxn id="17" idx="2"/>
          </p:cNvCxnSpPr>
          <p:nvPr/>
        </p:nvCxnSpPr>
        <p:spPr>
          <a:xfrm flipV="1">
            <a:off x="6419042" y="4370745"/>
            <a:ext cx="0" cy="528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15"/>
          <p:cNvSpPr>
            <a:spLocks noChangeArrowheads="1"/>
          </p:cNvSpPr>
          <p:nvPr/>
        </p:nvSpPr>
        <p:spPr bwMode="auto">
          <a:xfrm>
            <a:off x="9220205" y="3681203"/>
            <a:ext cx="2285996" cy="69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800">
                <a:latin typeface="Garamond" panose="02020404030301010803" pitchFamily="18" charset="0"/>
                <a:cs typeface="Shantell Sans" pitchFamily="2" charset="0"/>
              </a:rPr>
              <a:t>Optimal or near-optimal solution</a:t>
            </a:r>
          </a:p>
        </p:txBody>
      </p:sp>
      <p:cxnSp>
        <p:nvCxnSpPr>
          <p:cNvPr id="46" name="Straight Arrow Connector 45"/>
          <p:cNvCxnSpPr>
            <a:cxnSpLocks/>
            <a:stCxn id="18" idx="3"/>
            <a:endCxn id="17" idx="1"/>
          </p:cNvCxnSpPr>
          <p:nvPr/>
        </p:nvCxnSpPr>
        <p:spPr>
          <a:xfrm>
            <a:off x="3352799" y="4021598"/>
            <a:ext cx="1183923" cy="32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9"/>
          <p:cNvSpPr>
            <a:spLocks noChangeArrowheads="1"/>
          </p:cNvSpPr>
          <p:nvPr/>
        </p:nvSpPr>
        <p:spPr bwMode="auto">
          <a:xfrm>
            <a:off x="0" y="644285"/>
            <a:ext cx="12192000" cy="149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30000"/>
              </a:lnSpc>
              <a:spcBef>
                <a:spcPts val="600"/>
              </a:spcBef>
              <a:spcAft>
                <a:spcPts val="600"/>
              </a:spcAft>
            </a:pPr>
            <a:r>
              <a:rPr lang="en-US">
                <a:latin typeface="Garamond" panose="02020404030301010803" pitchFamily="18" charset="0"/>
              </a:rPr>
              <a:t>This course focuses on how heuristic search algorithms tackle complex, ill-structured problems across various domains. Adaptive aspects of these algorithms will be discussed, and in-depth case studies are explored. </a:t>
            </a:r>
          </a:p>
        </p:txBody>
      </p:sp>
      <p:sp>
        <p:nvSpPr>
          <p:cNvPr id="37" name="Rounded Rectangle 18">
            <a:extLst>
              <a:ext uri="{FF2B5EF4-FFF2-40B4-BE49-F238E27FC236}">
                <a16:creationId xmlns:a16="http://schemas.microsoft.com/office/drawing/2014/main" id="{AF8CE3C0-09D5-40FB-9456-60771AB2E234}"/>
              </a:ext>
            </a:extLst>
          </p:cNvPr>
          <p:cNvSpPr/>
          <p:nvPr/>
        </p:nvSpPr>
        <p:spPr>
          <a:xfrm>
            <a:off x="4536723" y="4899276"/>
            <a:ext cx="3764638" cy="1829547"/>
          </a:xfrm>
          <a:prstGeom prst="roundRect">
            <a:avLst>
              <a:gd name="adj" fmla="val 0"/>
            </a:avLst>
          </a:prstGeom>
          <a:solidFill>
            <a:srgbClr val="FFB9B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tx1"/>
                </a:solidFill>
                <a:latin typeface="Garamond" panose="02020404030301010803" pitchFamily="18" charset="0"/>
                <a:cs typeface="Shantell Sans" pitchFamily="2" charset="0"/>
              </a:rPr>
              <a:t>Adaptation</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Deterministic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Adaptive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Self-adaptive approach</a:t>
            </a:r>
            <a:endParaRPr lang="en-CA" sz="1800">
              <a:solidFill>
                <a:schemeClr val="tx1"/>
              </a:solidFill>
              <a:latin typeface="Garamond" panose="02020404030301010803" pitchFamily="18" charset="0"/>
              <a:cs typeface="Shantell Sans" pitchFamily="2" charset="0"/>
            </a:endParaRPr>
          </a:p>
        </p:txBody>
      </p:sp>
      <p:sp>
        <p:nvSpPr>
          <p:cNvPr id="18" name="Rounded Rectangle 68">
            <a:extLst>
              <a:ext uri="{FF2B5EF4-FFF2-40B4-BE49-F238E27FC236}">
                <a16:creationId xmlns:a16="http://schemas.microsoft.com/office/drawing/2014/main" id="{F9E45CE0-2EC6-4E86-A563-627F20BD6984}"/>
              </a:ext>
            </a:extLst>
          </p:cNvPr>
          <p:cNvSpPr/>
          <p:nvPr/>
        </p:nvSpPr>
        <p:spPr>
          <a:xfrm>
            <a:off x="205800" y="3066973"/>
            <a:ext cx="3146999" cy="1909249"/>
          </a:xfrm>
          <a:prstGeom prst="roundRect">
            <a:avLst>
              <a:gd name="adj" fmla="val 2866"/>
            </a:avLst>
          </a:prstGeom>
          <a:solidFill>
            <a:srgbClr val="FFFFD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a:solidFill>
                  <a:schemeClr val="tx1"/>
                </a:solidFill>
                <a:latin typeface="Garamond" panose="02020404030301010803" pitchFamily="18" charset="0"/>
                <a:cs typeface="Shantell Sans" pitchFamily="2" charset="0"/>
              </a:rPr>
              <a:t>An ill-structured problem</a:t>
            </a:r>
            <a:endParaRPr lang="en-CA" sz="1800" b="1">
              <a:solidFill>
                <a:schemeClr val="tx1"/>
              </a:solidFill>
              <a:latin typeface="Garamond" panose="02020404030301010803" pitchFamily="18" charset="0"/>
              <a:cs typeface="Shantell Sans" pitchFamily="2" charset="0"/>
            </a:endParaRP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Design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Planning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Control problem</a:t>
            </a:r>
          </a:p>
        </p:txBody>
      </p:sp>
      <p:sp>
        <p:nvSpPr>
          <p:cNvPr id="36" name="TextBox 35">
            <a:extLst>
              <a:ext uri="{FF2B5EF4-FFF2-40B4-BE49-F238E27FC236}">
                <a16:creationId xmlns:a16="http://schemas.microsoft.com/office/drawing/2014/main" id="{20373922-74C2-41F3-BEDF-39F89EA8913A}"/>
              </a:ext>
            </a:extLst>
          </p:cNvPr>
          <p:cNvSpPr txBox="1"/>
          <p:nvPr/>
        </p:nvSpPr>
        <p:spPr>
          <a:xfrm>
            <a:off x="4357199" y="2381250"/>
            <a:ext cx="4123683" cy="387029"/>
          </a:xfrm>
          <a:prstGeom prst="rect">
            <a:avLst/>
          </a:prstGeom>
          <a:noFill/>
        </p:spPr>
        <p:txBody>
          <a:bodyPr wrap="square">
            <a:spAutoFit/>
          </a:bodyPr>
          <a:lstStyle/>
          <a:p>
            <a:pPr algn="ctr"/>
            <a:r>
              <a:rPr lang="en-CA" sz="1800">
                <a:latin typeface="Garamond" panose="02020404030301010803" pitchFamily="18" charset="0"/>
                <a:cs typeface="Shantell Sans" pitchFamily="2" charset="0"/>
              </a:rPr>
              <a:t>Exploration-exploitation dilemma</a:t>
            </a:r>
          </a:p>
        </p:txBody>
      </p:sp>
      <p:cxnSp>
        <p:nvCxnSpPr>
          <p:cNvPr id="38" name="Straight Arrow Connector 37">
            <a:extLst>
              <a:ext uri="{FF2B5EF4-FFF2-40B4-BE49-F238E27FC236}">
                <a16:creationId xmlns:a16="http://schemas.microsoft.com/office/drawing/2014/main" id="{2CAD2FCA-DF7F-47E4-9A3F-FFB8516B81EF}"/>
              </a:ext>
            </a:extLst>
          </p:cNvPr>
          <p:cNvCxnSpPr>
            <a:cxnSpLocks/>
            <a:stCxn id="36" idx="2"/>
            <a:endCxn id="17" idx="0"/>
          </p:cNvCxnSpPr>
          <p:nvPr/>
        </p:nvCxnSpPr>
        <p:spPr>
          <a:xfrm>
            <a:off x="6419041" y="2768279"/>
            <a:ext cx="1" cy="910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18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Well-structured Problems (WSP)</a:t>
            </a:r>
          </a:p>
        </p:txBody>
      </p:sp>
      <p:cxnSp>
        <p:nvCxnSpPr>
          <p:cNvPr id="8" name="Straight Arrow Connector 13"/>
          <p:cNvCxnSpPr/>
          <p:nvPr/>
        </p:nvCxnSpPr>
        <p:spPr>
          <a:xfrm flipV="1">
            <a:off x="1997075" y="2331131"/>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50878" y="1237226"/>
            <a:ext cx="1531510" cy="320472"/>
          </a:xfrm>
          <a:prstGeom prst="rect">
            <a:avLst/>
          </a:prstGeom>
        </p:spPr>
        <p:txBody>
          <a:bodyPr wrap="none">
            <a:spAutoFit/>
          </a:bodyPr>
          <a:lstStyle/>
          <a:p>
            <a:pPr>
              <a:spcBef>
                <a:spcPts val="450"/>
              </a:spcBef>
            </a:pPr>
            <a:r>
              <a:rPr lang="en-CA" sz="1400" dirty="0">
                <a:latin typeface="Garamond" panose="02020404030301010803" pitchFamily="18" charset="0"/>
                <a:cs typeface="Shantell Sans" pitchFamily="2" charset="0"/>
              </a:rPr>
              <a:t>A priori knowledge</a:t>
            </a:r>
          </a:p>
        </p:txBody>
      </p:sp>
      <p:cxnSp>
        <p:nvCxnSpPr>
          <p:cNvPr id="10" name="Straight Arrow Connector 9"/>
          <p:cNvCxnSpPr>
            <a:stCxn id="9" idx="2"/>
            <a:endCxn id="36" idx="0"/>
          </p:cNvCxnSpPr>
          <p:nvPr/>
        </p:nvCxnSpPr>
        <p:spPr>
          <a:xfrm>
            <a:off x="4416633" y="1557698"/>
            <a:ext cx="0" cy="61679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35"/>
          <p:cNvCxnSpPr>
            <a:endCxn id="33" idx="2"/>
          </p:cNvCxnSpPr>
          <p:nvPr/>
        </p:nvCxnSpPr>
        <p:spPr>
          <a:xfrm rot="10800000" flipV="1">
            <a:off x="1365641" y="3922600"/>
            <a:ext cx="5872704" cy="428061"/>
          </a:xfrm>
          <a:prstGeom prst="bentConnector4">
            <a:avLst>
              <a:gd name="adj1" fmla="val -56"/>
              <a:gd name="adj2" fmla="val 500527"/>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1" idx="2"/>
            <a:endCxn id="33" idx="0"/>
          </p:cNvCxnSpPr>
          <p:nvPr/>
        </p:nvCxnSpPr>
        <p:spPr>
          <a:xfrm>
            <a:off x="1363458" y="2730155"/>
            <a:ext cx="2183" cy="112198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9839" y="3112882"/>
            <a:ext cx="1173847" cy="320472"/>
          </a:xfrm>
          <a:prstGeom prst="rect">
            <a:avLst/>
          </a:prstGeom>
          <a:solidFill>
            <a:schemeClr val="bg1"/>
          </a:solidFill>
        </p:spPr>
        <p:txBody>
          <a:bodyPr wrap="none">
            <a:spAutoFit/>
          </a:bodyPr>
          <a:lstStyle/>
          <a:p>
            <a:pPr>
              <a:spcBef>
                <a:spcPts val="450"/>
              </a:spcBef>
            </a:pPr>
            <a:r>
              <a:rPr lang="en-CA" sz="1400">
                <a:latin typeface="Garamond" panose="02020404030301010803" pitchFamily="18" charset="0"/>
                <a:cs typeface="Shantell Sans" pitchFamily="2" charset="0"/>
              </a:rPr>
              <a:t>Feasible states</a:t>
            </a:r>
          </a:p>
        </p:txBody>
      </p:sp>
      <p:sp>
        <p:nvSpPr>
          <p:cNvPr id="16" name="Rectangle 15"/>
          <p:cNvSpPr/>
          <p:nvPr/>
        </p:nvSpPr>
        <p:spPr>
          <a:xfrm>
            <a:off x="2570225" y="4931447"/>
            <a:ext cx="1325500" cy="558486"/>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Hard/Soft Constraints</a:t>
            </a:r>
          </a:p>
        </p:txBody>
      </p:sp>
      <p:cxnSp>
        <p:nvCxnSpPr>
          <p:cNvPr id="17" name="Straight Arrow Connector 23"/>
          <p:cNvCxnSpPr>
            <a:stCxn id="16" idx="1"/>
          </p:cNvCxnSpPr>
          <p:nvPr/>
        </p:nvCxnSpPr>
        <p:spPr>
          <a:xfrm rot="10800000">
            <a:off x="1908067" y="4197760"/>
            <a:ext cx="662159" cy="1012931"/>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80167" y="2008326"/>
            <a:ext cx="1403224" cy="321498"/>
          </a:xfrm>
          <a:prstGeom prst="rect">
            <a:avLst/>
          </a:prstGeom>
        </p:spPr>
        <p:txBody>
          <a:bodyPr wrap="square">
            <a:spAutoFit/>
          </a:bodyPr>
          <a:lstStyle/>
          <a:p>
            <a:pPr>
              <a:spcBef>
                <a:spcPts val="450"/>
              </a:spcBef>
            </a:pPr>
            <a:r>
              <a:rPr lang="en-CA" sz="1400">
                <a:latin typeface="Garamond" panose="02020404030301010803" pitchFamily="18" charset="0"/>
                <a:cs typeface="Shantell Sans" pitchFamily="2" charset="0"/>
              </a:rPr>
              <a:t>Initial states</a:t>
            </a:r>
          </a:p>
        </p:txBody>
      </p:sp>
      <p:sp>
        <p:nvSpPr>
          <p:cNvPr id="19" name="Rectangle 18"/>
          <p:cNvSpPr/>
          <p:nvPr/>
        </p:nvSpPr>
        <p:spPr>
          <a:xfrm>
            <a:off x="2299217" y="2559859"/>
            <a:ext cx="1298043" cy="321498"/>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Goal state</a:t>
            </a:r>
          </a:p>
        </p:txBody>
      </p:sp>
      <p:sp>
        <p:nvSpPr>
          <p:cNvPr id="20" name="Rectangle 19"/>
          <p:cNvSpPr/>
          <p:nvPr/>
        </p:nvSpPr>
        <p:spPr>
          <a:xfrm>
            <a:off x="2272891" y="3817022"/>
            <a:ext cx="1317316" cy="557460"/>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Legal moves/ transitions</a:t>
            </a:r>
          </a:p>
        </p:txBody>
      </p:sp>
      <p:cxnSp>
        <p:nvCxnSpPr>
          <p:cNvPr id="21" name="Straight Arrow Connector 35"/>
          <p:cNvCxnSpPr>
            <a:endCxn id="11" idx="1"/>
          </p:cNvCxnSpPr>
          <p:nvPr/>
        </p:nvCxnSpPr>
        <p:spPr>
          <a:xfrm flipV="1">
            <a:off x="5216733" y="3531221"/>
            <a:ext cx="1691260" cy="6011"/>
          </a:xfrm>
          <a:prstGeom prst="bentConnector3">
            <a:avLst>
              <a:gd name="adj1" fmla="val -103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29963" y="5859668"/>
            <a:ext cx="2200667" cy="320472"/>
          </a:xfrm>
          <a:prstGeom prst="rect">
            <a:avLst/>
          </a:prstGeom>
          <a:solidFill>
            <a:schemeClr val="bg1"/>
          </a:solidFill>
        </p:spPr>
        <p:txBody>
          <a:bodyPr wrap="none" rtlCol="0">
            <a:spAutoFit/>
          </a:bodyPr>
          <a:lstStyle/>
          <a:p>
            <a:r>
              <a:rPr lang="en-CA" sz="1400">
                <a:latin typeface="Garamond" panose="02020404030301010803" pitchFamily="18" charset="0"/>
                <a:cs typeface="Shantell Sans" pitchFamily="2" charset="0"/>
              </a:rPr>
              <a:t>Generate alternative solution</a:t>
            </a:r>
          </a:p>
        </p:txBody>
      </p:sp>
      <p:sp>
        <p:nvSpPr>
          <p:cNvPr id="23" name="TextBox 22"/>
          <p:cNvSpPr txBox="1"/>
          <p:nvPr/>
        </p:nvSpPr>
        <p:spPr>
          <a:xfrm>
            <a:off x="10321821" y="3365323"/>
            <a:ext cx="1601230" cy="558486"/>
          </a:xfrm>
          <a:prstGeom prst="rect">
            <a:avLst/>
          </a:prstGeom>
          <a:noFill/>
          <a:ln>
            <a:noFill/>
            <a:prstDash val="dash"/>
          </a:ln>
        </p:spPr>
        <p:txBody>
          <a:bodyPr wrap="square" rtlCol="0">
            <a:spAutoFit/>
          </a:bodyPr>
          <a:lstStyle/>
          <a:p>
            <a:r>
              <a:rPr lang="en-CA" sz="1400">
                <a:latin typeface="Garamond" panose="02020404030301010803" pitchFamily="18" charset="0"/>
                <a:cs typeface="Shantell Sans" pitchFamily="2" charset="0"/>
              </a:rPr>
              <a:t>Optimal/near-optimal solution</a:t>
            </a:r>
          </a:p>
        </p:txBody>
      </p:sp>
      <p:cxnSp>
        <p:nvCxnSpPr>
          <p:cNvPr id="24" name="Straight Arrow Connector 35"/>
          <p:cNvCxnSpPr/>
          <p:nvPr/>
        </p:nvCxnSpPr>
        <p:spPr>
          <a:xfrm>
            <a:off x="8232362" y="3645666"/>
            <a:ext cx="2064163" cy="6011"/>
          </a:xfrm>
          <a:prstGeom prst="bentConnector3">
            <a:avLst>
              <a:gd name="adj1" fmla="val 8599"/>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5"/>
          <p:cNvCxnSpPr>
            <a:endCxn id="34" idx="2"/>
          </p:cNvCxnSpPr>
          <p:nvPr/>
        </p:nvCxnSpPr>
        <p:spPr>
          <a:xfrm flipV="1">
            <a:off x="8232362" y="2616337"/>
            <a:ext cx="1321737" cy="73610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5"/>
          <p:cNvCxnSpPr>
            <a:stCxn id="34" idx="1"/>
          </p:cNvCxnSpPr>
          <p:nvPr/>
        </p:nvCxnSpPr>
        <p:spPr>
          <a:xfrm rot="10800000">
            <a:off x="5202819" y="2413636"/>
            <a:ext cx="3479030" cy="1"/>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5967" y="2205777"/>
            <a:ext cx="1149674" cy="320472"/>
          </a:xfrm>
          <a:prstGeom prst="rect">
            <a:avLst/>
          </a:prstGeom>
          <a:solidFill>
            <a:schemeClr val="bg1"/>
          </a:solidFill>
        </p:spPr>
        <p:txBody>
          <a:bodyPr wrap="none" rtlCol="0">
            <a:spAutoFit/>
          </a:bodyPr>
          <a:lstStyle/>
          <a:p>
            <a:r>
              <a:rPr lang="en-CA" sz="1400">
                <a:latin typeface="Garamond" panose="02020404030301010803" pitchFamily="18" charset="0"/>
                <a:cs typeface="Shantell Sans" pitchFamily="2" charset="0"/>
              </a:rPr>
              <a:t>Updated state</a:t>
            </a:r>
          </a:p>
        </p:txBody>
      </p:sp>
      <p:sp>
        <p:nvSpPr>
          <p:cNvPr id="28" name="Rectangle 27"/>
          <p:cNvSpPr/>
          <p:nvPr/>
        </p:nvSpPr>
        <p:spPr>
          <a:xfrm>
            <a:off x="9610105" y="2628552"/>
            <a:ext cx="2107217" cy="558486"/>
          </a:xfrm>
          <a:prstGeom prst="rect">
            <a:avLst/>
          </a:prstGeom>
        </p:spPr>
        <p:txBody>
          <a:bodyPr wrap="square">
            <a:spAutoFit/>
          </a:bodyPr>
          <a:lstStyle/>
          <a:p>
            <a:r>
              <a:rPr lang="en-CA" sz="1400">
                <a:latin typeface="Garamond" panose="02020404030301010803" pitchFamily="18" charset="0"/>
                <a:cs typeface="Shantell Sans" pitchFamily="2" charset="0"/>
              </a:rPr>
              <a:t>Solution execution upon external world</a:t>
            </a:r>
          </a:p>
        </p:txBody>
      </p:sp>
      <p:cxnSp>
        <p:nvCxnSpPr>
          <p:cNvPr id="29" name="Straight Arrow Connector 23"/>
          <p:cNvCxnSpPr>
            <a:stCxn id="16" idx="3"/>
            <a:endCxn id="36" idx="2"/>
          </p:cNvCxnSpPr>
          <p:nvPr/>
        </p:nvCxnSpPr>
        <p:spPr>
          <a:xfrm flipV="1">
            <a:off x="3895725" y="4579880"/>
            <a:ext cx="520908" cy="63081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3"/>
          <p:cNvCxnSpPr/>
          <p:nvPr/>
        </p:nvCxnSpPr>
        <p:spPr>
          <a:xfrm flipV="1">
            <a:off x="2002026" y="258563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flipV="1">
            <a:off x="2007357" y="412459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58390" y="3852143"/>
            <a:ext cx="1814501" cy="498519"/>
          </a:xfrm>
          <a:prstGeom prst="roundRect">
            <a:avLst>
              <a:gd name="adj" fmla="val 8875"/>
            </a:avLst>
          </a:prstGeom>
          <a:solidFill>
            <a:srgbClr val="FFFFBD"/>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Operators</a:t>
            </a:r>
          </a:p>
        </p:txBody>
      </p:sp>
      <p:sp>
        <p:nvSpPr>
          <p:cNvPr id="34" name="Rounded Rectangle 33"/>
          <p:cNvSpPr/>
          <p:nvPr/>
        </p:nvSpPr>
        <p:spPr>
          <a:xfrm>
            <a:off x="8681849" y="2210934"/>
            <a:ext cx="1744500" cy="405403"/>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Monitoring</a:t>
            </a:r>
          </a:p>
        </p:txBody>
      </p:sp>
      <p:sp>
        <p:nvSpPr>
          <p:cNvPr id="35" name="TextBox 34"/>
          <p:cNvSpPr txBox="1"/>
          <p:nvPr/>
        </p:nvSpPr>
        <p:spPr>
          <a:xfrm>
            <a:off x="5160231" y="3174056"/>
            <a:ext cx="1747762" cy="321498"/>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Proposed solution</a:t>
            </a:r>
          </a:p>
        </p:txBody>
      </p:sp>
      <p:sp>
        <p:nvSpPr>
          <p:cNvPr id="37" name="Rounded Rectangle 36"/>
          <p:cNvSpPr/>
          <p:nvPr/>
        </p:nvSpPr>
        <p:spPr>
          <a:xfrm>
            <a:off x="314324" y="1837276"/>
            <a:ext cx="11725275" cy="4794991"/>
          </a:xfrm>
          <a:prstGeom prst="roundRect">
            <a:avLst>
              <a:gd name="adj" fmla="val 0"/>
            </a:avLst>
          </a:prstGeom>
          <a:noFill/>
          <a:ln w="9525">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latin typeface="Garamond" panose="02020404030301010803" pitchFamily="18" charset="0"/>
              <a:cs typeface="Shantell Sans" pitchFamily="2" charset="0"/>
            </a:endParaRPr>
          </a:p>
        </p:txBody>
      </p:sp>
      <p:sp>
        <p:nvSpPr>
          <p:cNvPr id="38" name="Rectangle 37"/>
          <p:cNvSpPr/>
          <p:nvPr/>
        </p:nvSpPr>
        <p:spPr>
          <a:xfrm>
            <a:off x="5143066" y="6460968"/>
            <a:ext cx="2622777" cy="321498"/>
          </a:xfrm>
          <a:prstGeom prst="rect">
            <a:avLst/>
          </a:prstGeom>
          <a:solidFill>
            <a:schemeClr val="bg1"/>
          </a:solidFill>
        </p:spPr>
        <p:txBody>
          <a:bodyPr wrap="square">
            <a:spAutoFit/>
          </a:bodyPr>
          <a:lstStyle/>
          <a:p>
            <a:pPr algn="ctr"/>
            <a:r>
              <a:rPr lang="en-CA" sz="1400">
                <a:latin typeface="Garamond" panose="02020404030301010803" pitchFamily="18" charset="0"/>
                <a:cs typeface="Shantell Sans" pitchFamily="2" charset="0"/>
              </a:rPr>
              <a:t>Computational tractability</a:t>
            </a:r>
          </a:p>
        </p:txBody>
      </p:sp>
      <p:sp>
        <p:nvSpPr>
          <p:cNvPr id="39" name="TextBox 38"/>
          <p:cNvSpPr txBox="1"/>
          <p:nvPr/>
        </p:nvSpPr>
        <p:spPr>
          <a:xfrm>
            <a:off x="7670594" y="4505174"/>
            <a:ext cx="949532" cy="558486"/>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Stopping criteria</a:t>
            </a:r>
          </a:p>
        </p:txBody>
      </p:sp>
      <p:cxnSp>
        <p:nvCxnSpPr>
          <p:cNvPr id="40" name="Straight Arrow Connector 39"/>
          <p:cNvCxnSpPr/>
          <p:nvPr/>
        </p:nvCxnSpPr>
        <p:spPr>
          <a:xfrm flipV="1">
            <a:off x="8156574" y="3918334"/>
            <a:ext cx="1" cy="6122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54025" y="2184292"/>
            <a:ext cx="1818866" cy="545863"/>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Space</a:t>
            </a:r>
          </a:p>
        </p:txBody>
      </p:sp>
      <p:sp>
        <p:nvSpPr>
          <p:cNvPr id="11" name="Rounded Rectangle 10"/>
          <p:cNvSpPr/>
          <p:nvPr/>
        </p:nvSpPr>
        <p:spPr>
          <a:xfrm>
            <a:off x="6907993" y="3149737"/>
            <a:ext cx="1543698" cy="762968"/>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Evaluation Criterion</a:t>
            </a:r>
          </a:p>
        </p:txBody>
      </p:sp>
      <p:sp>
        <p:nvSpPr>
          <p:cNvPr id="36" name="Rounded Rectangle 35"/>
          <p:cNvSpPr/>
          <p:nvPr/>
        </p:nvSpPr>
        <p:spPr>
          <a:xfrm>
            <a:off x="3616533" y="2174490"/>
            <a:ext cx="1600200" cy="2405390"/>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Solver</a:t>
            </a:r>
          </a:p>
        </p:txBody>
      </p:sp>
    </p:spTree>
    <p:extLst>
      <p:ext uri="{BB962C8B-B14F-4D97-AF65-F5344CB8AC3E}">
        <p14:creationId xmlns:p14="http://schemas.microsoft.com/office/powerpoint/2010/main" val="38506047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25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25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25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2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25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5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25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25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50"/>
                                        <p:tgtEl>
                                          <p:spTgt spid="11"/>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25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25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250"/>
                                        <p:tgtEl>
                                          <p:spTgt spid="1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50"/>
                                        <p:tgtEl>
                                          <p:spTgt spid="2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250"/>
                                        <p:tgtEl>
                                          <p:spTgt spid="33"/>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5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250"/>
                                        <p:tgtEl>
                                          <p:spTgt spid="15"/>
                                        </p:tgtEl>
                                      </p:cBhvr>
                                    </p:animEffect>
                                  </p:childTnLst>
                                </p:cTn>
                              </p:par>
                              <p:par>
                                <p:cTn id="72" presetID="2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250"/>
                                        <p:tgtEl>
                                          <p:spTgt spid="1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8"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250"/>
                                        <p:tgtEl>
                                          <p:spTgt spid="2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25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250"/>
                                        <p:tgtEl>
                                          <p:spTgt spid="2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250"/>
                                        <p:tgtEl>
                                          <p:spTgt spid="2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250"/>
                                        <p:tgtEl>
                                          <p:spTgt spid="34"/>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250"/>
                                        <p:tgtEl>
                                          <p:spTgt spid="2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25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25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P spid="18" grpId="0"/>
      <p:bldP spid="19" grpId="0"/>
      <p:bldP spid="20" grpId="0"/>
      <p:bldP spid="22" grpId="0" animBg="1"/>
      <p:bldP spid="23" grpId="0"/>
      <p:bldP spid="27" grpId="0" animBg="1"/>
      <p:bldP spid="28" grpId="0"/>
      <p:bldP spid="33" grpId="0" animBg="1"/>
      <p:bldP spid="34" grpId="0" animBg="1"/>
      <p:bldP spid="35" grpId="0"/>
      <p:bldP spid="37" grpId="0" animBg="1"/>
      <p:bldP spid="38" grpId="0" animBg="1"/>
      <p:bldP spid="39" grpId="0"/>
      <p:bldP spid="1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Ill-structured Problems (ISP)</a:t>
            </a:r>
          </a:p>
        </p:txBody>
      </p:sp>
      <p:sp>
        <p:nvSpPr>
          <p:cNvPr id="41" name="Rounded Rectangle 40"/>
          <p:cNvSpPr/>
          <p:nvPr/>
        </p:nvSpPr>
        <p:spPr>
          <a:xfrm>
            <a:off x="142539" y="1462626"/>
            <a:ext cx="6466651" cy="478244"/>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Space</a:t>
            </a:r>
          </a:p>
        </p:txBody>
      </p:sp>
      <p:grpSp>
        <p:nvGrpSpPr>
          <p:cNvPr id="42" name="Group 41"/>
          <p:cNvGrpSpPr/>
          <p:nvPr/>
        </p:nvGrpSpPr>
        <p:grpSpPr>
          <a:xfrm>
            <a:off x="1911663" y="2022116"/>
            <a:ext cx="1117614" cy="1021422"/>
            <a:chOff x="1257300" y="2034070"/>
            <a:chExt cx="1117614" cy="1021422"/>
          </a:xfrm>
        </p:grpSpPr>
        <p:sp>
          <p:nvSpPr>
            <p:cNvPr id="43" name="Rectangle 42"/>
            <p:cNvSpPr/>
            <p:nvPr/>
          </p:nvSpPr>
          <p:spPr>
            <a:xfrm>
              <a:off x="1257300" y="2735020"/>
              <a:ext cx="1117614" cy="320472"/>
            </a:xfrm>
            <a:prstGeom prst="rect">
              <a:avLst/>
            </a:prstGeom>
          </p:spPr>
          <p:txBody>
            <a:bodyPr wrap="none">
              <a:spAutoFit/>
            </a:bodyPr>
            <a:lstStyle/>
            <a:p>
              <a:pPr>
                <a:spcBef>
                  <a:spcPts val="450"/>
                </a:spcBef>
              </a:pPr>
              <a:r>
                <a:rPr lang="en-CA" sz="1400">
                  <a:latin typeface="Garamond" panose="02020404030301010803" pitchFamily="18" charset="0"/>
                  <a:cs typeface="Shantell Sans" pitchFamily="2" charset="0"/>
                </a:rPr>
                <a:t>Unclear Goal</a:t>
              </a:r>
            </a:p>
          </p:txBody>
        </p:sp>
        <p:pic>
          <p:nvPicPr>
            <p:cNvPr id="44" name="Picture 4" descr="http://www.theretentionpeople.com/wp-content/uploads/2010/06/05-Jigsaw-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999" y="2034070"/>
              <a:ext cx="993070" cy="701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12060" y="1985862"/>
            <a:ext cx="1831374" cy="1321996"/>
            <a:chOff x="45721" y="1985862"/>
            <a:chExt cx="1291932" cy="1321996"/>
          </a:xfrm>
        </p:grpSpPr>
        <p:pic>
          <p:nvPicPr>
            <p:cNvPr id="46" name="Picture 6" descr="http://driveyoursuccess.typepad.com/.a/6a0120a80567b0970b0168e7e1a1ac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34" y="1985862"/>
              <a:ext cx="1003563" cy="75267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5721" y="2749372"/>
              <a:ext cx="1291932"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Different views of problem</a:t>
              </a:r>
            </a:p>
          </p:txBody>
        </p:sp>
      </p:grpSp>
      <p:sp>
        <p:nvSpPr>
          <p:cNvPr id="48" name="Rounded Rectangle 47"/>
          <p:cNvSpPr/>
          <p:nvPr/>
        </p:nvSpPr>
        <p:spPr>
          <a:xfrm>
            <a:off x="6910412" y="1462626"/>
            <a:ext cx="5129188" cy="478244"/>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Solver</a:t>
            </a:r>
          </a:p>
        </p:txBody>
      </p:sp>
      <p:grpSp>
        <p:nvGrpSpPr>
          <p:cNvPr id="49" name="Group 48"/>
          <p:cNvGrpSpPr/>
          <p:nvPr/>
        </p:nvGrpSpPr>
        <p:grpSpPr>
          <a:xfrm>
            <a:off x="3775225" y="4161504"/>
            <a:ext cx="1453397" cy="1571141"/>
            <a:chOff x="2514599" y="3966288"/>
            <a:chExt cx="1453397" cy="1571141"/>
          </a:xfrm>
        </p:grpSpPr>
        <p:pic>
          <p:nvPicPr>
            <p:cNvPr id="50" name="Picture 10" descr="http://images.clipartpanda.com/pitfall-clipart-k124621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094" y="3966288"/>
              <a:ext cx="819027" cy="77566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2514599" y="4741955"/>
              <a:ext cx="1453397" cy="795474"/>
            </a:xfrm>
            <a:prstGeom prst="rect">
              <a:avLst/>
            </a:prstGeom>
          </p:spPr>
          <p:txBody>
            <a:bodyPr wrap="square">
              <a:spAutoFit/>
            </a:bodyPr>
            <a:lstStyle/>
            <a:p>
              <a:pPr algn="ctr"/>
              <a:r>
                <a:rPr lang="en-CA" sz="1400">
                  <a:latin typeface="Garamond" panose="02020404030301010803" pitchFamily="18" charset="0"/>
                  <a:cs typeface="Shantell Sans" pitchFamily="2" charset="0"/>
                </a:rPr>
                <a:t>Risk difficult or impossible to calculate</a:t>
              </a:r>
            </a:p>
          </p:txBody>
        </p:sp>
      </p:grpSp>
      <p:grpSp>
        <p:nvGrpSpPr>
          <p:cNvPr id="52" name="Group 51"/>
          <p:cNvGrpSpPr/>
          <p:nvPr/>
        </p:nvGrpSpPr>
        <p:grpSpPr>
          <a:xfrm>
            <a:off x="1802895" y="4181147"/>
            <a:ext cx="1397505" cy="1536035"/>
            <a:chOff x="1062812" y="3991502"/>
            <a:chExt cx="1397505" cy="1536035"/>
          </a:xfrm>
        </p:grpSpPr>
        <p:pic>
          <p:nvPicPr>
            <p:cNvPr id="5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185" y="3991502"/>
              <a:ext cx="762000" cy="75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1062812" y="4732063"/>
              <a:ext cx="1397505" cy="795474"/>
            </a:xfrm>
            <a:prstGeom prst="rect">
              <a:avLst/>
            </a:prstGeom>
          </p:spPr>
          <p:txBody>
            <a:bodyPr wrap="square">
              <a:spAutoFit/>
            </a:bodyPr>
            <a:lstStyle/>
            <a:p>
              <a:pPr algn="ctr"/>
              <a:r>
                <a:rPr lang="en-CA" sz="1400">
                  <a:latin typeface="Garamond" panose="02020404030301010803" pitchFamily="18" charset="0"/>
                  <a:cs typeface="Shantell Sans" pitchFamily="2" charset="0"/>
                </a:rPr>
                <a:t>Consequence difficult to predict</a:t>
              </a:r>
            </a:p>
          </p:txBody>
        </p:sp>
      </p:grpSp>
      <p:grpSp>
        <p:nvGrpSpPr>
          <p:cNvPr id="55" name="Group 54"/>
          <p:cNvGrpSpPr/>
          <p:nvPr/>
        </p:nvGrpSpPr>
        <p:grpSpPr>
          <a:xfrm>
            <a:off x="172197" y="4155566"/>
            <a:ext cx="1514966" cy="1297740"/>
            <a:chOff x="-232530" y="3987882"/>
            <a:chExt cx="1514966" cy="1297740"/>
          </a:xfrm>
        </p:grpSpPr>
        <p:sp>
          <p:nvSpPr>
            <p:cNvPr id="56" name="Rectangle 55"/>
            <p:cNvSpPr/>
            <p:nvPr/>
          </p:nvSpPr>
          <p:spPr>
            <a:xfrm>
              <a:off x="-232530" y="4727136"/>
              <a:ext cx="1514966"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Solutions are contradictory</a:t>
              </a:r>
            </a:p>
          </p:txBody>
        </p:sp>
        <p:pic>
          <p:nvPicPr>
            <p:cNvPr id="57" name="Picture 2" descr="Image result for conflicting solu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87" y="3987882"/>
              <a:ext cx="910264" cy="803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854445" y="6132235"/>
            <a:ext cx="3191210" cy="731471"/>
            <a:chOff x="5456988" y="5856026"/>
            <a:chExt cx="3191210" cy="731471"/>
          </a:xfrm>
        </p:grpSpPr>
        <p:pic>
          <p:nvPicPr>
            <p:cNvPr id="59" name="Picture 58"/>
            <p:cNvPicPr>
              <a:picLocks noChangeAspect="1"/>
            </p:cNvPicPr>
            <p:nvPr/>
          </p:nvPicPr>
          <p:blipFill>
            <a:blip r:embed="rId8"/>
            <a:stretch>
              <a:fillRect/>
            </a:stretch>
          </p:blipFill>
          <p:spPr>
            <a:xfrm>
              <a:off x="5456988" y="5856026"/>
              <a:ext cx="721685" cy="731471"/>
            </a:xfrm>
            <a:prstGeom prst="rect">
              <a:avLst/>
            </a:prstGeom>
          </p:spPr>
        </p:pic>
        <p:sp>
          <p:nvSpPr>
            <p:cNvPr id="60" name="Rectangle 59"/>
            <p:cNvSpPr/>
            <p:nvPr/>
          </p:nvSpPr>
          <p:spPr>
            <a:xfrm>
              <a:off x="5960249" y="6048850"/>
              <a:ext cx="2687949" cy="321498"/>
            </a:xfrm>
            <a:prstGeom prst="rect">
              <a:avLst/>
            </a:prstGeom>
          </p:spPr>
          <p:txBody>
            <a:bodyPr wrap="square">
              <a:spAutoFit/>
            </a:bodyPr>
            <a:lstStyle/>
            <a:p>
              <a:pPr algn="ctr"/>
              <a:r>
                <a:rPr lang="en-CA" sz="1400">
                  <a:latin typeface="Garamond" panose="02020404030301010803" pitchFamily="18" charset="0"/>
                  <a:cs typeface="Shantell Sans" pitchFamily="2" charset="0"/>
                </a:rPr>
                <a:t>Computational intractability</a:t>
              </a:r>
            </a:p>
          </p:txBody>
        </p:sp>
      </p:grpSp>
      <p:sp>
        <p:nvSpPr>
          <p:cNvPr id="61" name="Rounded Rectangle 60"/>
          <p:cNvSpPr/>
          <p:nvPr/>
        </p:nvSpPr>
        <p:spPr>
          <a:xfrm>
            <a:off x="6768720" y="5610209"/>
            <a:ext cx="1990726" cy="478244"/>
          </a:xfrm>
          <a:prstGeom prst="roundRect">
            <a:avLst>
              <a:gd name="adj" fmla="val 8875"/>
            </a:avLst>
          </a:prstGeom>
          <a:solidFill>
            <a:schemeClr val="bg1">
              <a:lumMod val="95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Computation</a:t>
            </a:r>
          </a:p>
        </p:txBody>
      </p:sp>
      <p:sp>
        <p:nvSpPr>
          <p:cNvPr id="62" name="Rounded Rectangle 61"/>
          <p:cNvSpPr/>
          <p:nvPr/>
        </p:nvSpPr>
        <p:spPr>
          <a:xfrm>
            <a:off x="142540" y="3565590"/>
            <a:ext cx="4962860" cy="478244"/>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Evaluation Criterion</a:t>
            </a:r>
          </a:p>
        </p:txBody>
      </p:sp>
      <p:grpSp>
        <p:nvGrpSpPr>
          <p:cNvPr id="63" name="Group 62"/>
          <p:cNvGrpSpPr/>
          <p:nvPr/>
        </p:nvGrpSpPr>
        <p:grpSpPr>
          <a:xfrm>
            <a:off x="5334000" y="4181147"/>
            <a:ext cx="6611222" cy="1044552"/>
            <a:chOff x="4575715" y="4028235"/>
            <a:chExt cx="6611222" cy="1044552"/>
          </a:xfrm>
        </p:grpSpPr>
        <p:pic>
          <p:nvPicPr>
            <p:cNvPr id="6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5305" y="4028235"/>
              <a:ext cx="457200" cy="58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64"/>
            <p:cNvSpPr/>
            <p:nvPr/>
          </p:nvSpPr>
          <p:spPr>
            <a:xfrm>
              <a:off x="4575715" y="4514301"/>
              <a:ext cx="6611222"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Considerable uncertainty, partial observability,  vagueness, incomplete information, ambiguity and unpredictability</a:t>
              </a:r>
            </a:p>
          </p:txBody>
        </p:sp>
      </p:grpSp>
      <p:sp>
        <p:nvSpPr>
          <p:cNvPr id="66" name="Rounded Rectangle 65"/>
          <p:cNvSpPr/>
          <p:nvPr/>
        </p:nvSpPr>
        <p:spPr>
          <a:xfrm>
            <a:off x="5482610" y="3565590"/>
            <a:ext cx="6556990" cy="505120"/>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Monitoring</a:t>
            </a:r>
          </a:p>
        </p:txBody>
      </p:sp>
      <p:grpSp>
        <p:nvGrpSpPr>
          <p:cNvPr id="67" name="Group 66"/>
          <p:cNvGrpSpPr/>
          <p:nvPr/>
        </p:nvGrpSpPr>
        <p:grpSpPr>
          <a:xfrm>
            <a:off x="3408446" y="2022116"/>
            <a:ext cx="1500548" cy="1027990"/>
            <a:chOff x="3733800" y="2031204"/>
            <a:chExt cx="1500548" cy="1027990"/>
          </a:xfrm>
        </p:grpSpPr>
        <p:sp>
          <p:nvSpPr>
            <p:cNvPr id="68" name="Rectangle 4"/>
            <p:cNvSpPr>
              <a:spLocks noChangeArrowheads="1"/>
            </p:cNvSpPr>
            <p:nvPr/>
          </p:nvSpPr>
          <p:spPr bwMode="auto">
            <a:xfrm>
              <a:off x="3733800" y="2737696"/>
              <a:ext cx="1500548" cy="32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1400">
                  <a:latin typeface="Garamond" panose="02020404030301010803" pitchFamily="18" charset="0"/>
                  <a:cs typeface="Shantell Sans" pitchFamily="2" charset="0"/>
                </a:rPr>
                <a:t>Multimodality</a:t>
              </a:r>
            </a:p>
          </p:txBody>
        </p:sp>
        <p:pic>
          <p:nvPicPr>
            <p:cNvPr id="69" name="Picture 4" descr="http://irafm.osu.cz/f/Research/schwefel_surf.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7179" y="2031204"/>
              <a:ext cx="975947" cy="7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69"/>
          <p:cNvGrpSpPr/>
          <p:nvPr/>
        </p:nvGrpSpPr>
        <p:grpSpPr>
          <a:xfrm>
            <a:off x="6768720" y="2076087"/>
            <a:ext cx="2070480" cy="1253661"/>
            <a:chOff x="4724400" y="2057474"/>
            <a:chExt cx="2070480" cy="1253661"/>
          </a:xfrm>
        </p:grpSpPr>
        <p:sp>
          <p:nvSpPr>
            <p:cNvPr id="71" name="Rectangle 16"/>
            <p:cNvSpPr>
              <a:spLocks noChangeArrowheads="1"/>
            </p:cNvSpPr>
            <p:nvPr/>
          </p:nvSpPr>
          <p:spPr bwMode="auto">
            <a:xfrm>
              <a:off x="4724400" y="2752649"/>
              <a:ext cx="2070480"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Garamond" panose="02020404030301010803" pitchFamily="18" charset="0"/>
                  <a:cs typeface="Shantell Sans" pitchFamily="2" charset="0"/>
                </a:rPr>
                <a:t>Lack of exact mathematical model</a:t>
              </a:r>
            </a:p>
          </p:txBody>
        </p:sp>
        <p:pic>
          <p:nvPicPr>
            <p:cNvPr id="72" name="Picture 5"/>
            <p:cNvPicPr>
              <a:picLocks noChangeAspect="1" noChangeArrowheads="1"/>
            </p:cNvPicPr>
            <p:nvPr/>
          </p:nvPicPr>
          <p:blipFill>
            <a:blip r:embed="rId11"/>
            <a:srcRect/>
            <a:stretch>
              <a:fillRect/>
            </a:stretch>
          </p:blipFill>
          <p:spPr bwMode="auto">
            <a:xfrm>
              <a:off x="5276657" y="2057474"/>
              <a:ext cx="1128273" cy="685650"/>
            </a:xfrm>
            <a:prstGeom prst="rect">
              <a:avLst/>
            </a:prstGeom>
            <a:noFill/>
            <a:ln w="9525" cap="flat" cmpd="sng" algn="ctr">
              <a:solidFill>
                <a:schemeClr val="bg1">
                  <a:lumMod val="85000"/>
                </a:schemeClr>
              </a:solidFill>
              <a:prstDash val="solid"/>
              <a:miter lim="800000"/>
              <a:headEnd/>
              <a:tailEnd/>
            </a:ln>
          </p:spPr>
        </p:pic>
      </p:grpSp>
      <p:grpSp>
        <p:nvGrpSpPr>
          <p:cNvPr id="73" name="Group 72"/>
          <p:cNvGrpSpPr/>
          <p:nvPr/>
        </p:nvGrpSpPr>
        <p:grpSpPr>
          <a:xfrm>
            <a:off x="8678111" y="2034423"/>
            <a:ext cx="1761289" cy="1013318"/>
            <a:chOff x="6348153" y="2076524"/>
            <a:chExt cx="1761289" cy="1013318"/>
          </a:xfrm>
        </p:grpSpPr>
        <p:sp>
          <p:nvSpPr>
            <p:cNvPr id="74" name="Rectangle 10"/>
            <p:cNvSpPr>
              <a:spLocks noChangeArrowheads="1"/>
            </p:cNvSpPr>
            <p:nvPr/>
          </p:nvSpPr>
          <p:spPr bwMode="auto">
            <a:xfrm>
              <a:off x="6348153" y="2769370"/>
              <a:ext cx="1761289" cy="32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Garamond" panose="02020404030301010803" pitchFamily="18" charset="0"/>
                  <a:cs typeface="Shantell Sans" pitchFamily="2" charset="0"/>
                </a:rPr>
                <a:t>Non-Differentiability</a:t>
              </a:r>
            </a:p>
          </p:txBody>
        </p:sp>
        <p:pic>
          <p:nvPicPr>
            <p:cNvPr id="75"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7863" y="2076524"/>
              <a:ext cx="701867" cy="69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76" name="Group 75"/>
          <p:cNvGrpSpPr/>
          <p:nvPr/>
        </p:nvGrpSpPr>
        <p:grpSpPr>
          <a:xfrm>
            <a:off x="10439400" y="2008128"/>
            <a:ext cx="1602620" cy="1293359"/>
            <a:chOff x="7694116" y="2076524"/>
            <a:chExt cx="1814510" cy="1293359"/>
          </a:xfrm>
        </p:grpSpPr>
        <p:sp>
          <p:nvSpPr>
            <p:cNvPr id="77" name="Rectangle 76"/>
            <p:cNvSpPr/>
            <p:nvPr/>
          </p:nvSpPr>
          <p:spPr>
            <a:xfrm>
              <a:off x="7694116" y="2811397"/>
              <a:ext cx="1814510"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No algorithmic solutions</a:t>
              </a:r>
            </a:p>
          </p:txBody>
        </p:sp>
        <p:pic>
          <p:nvPicPr>
            <p:cNvPr id="78" name="Picture 77"/>
            <p:cNvPicPr>
              <a:picLocks noChangeAspect="1"/>
            </p:cNvPicPr>
            <p:nvPr/>
          </p:nvPicPr>
          <p:blipFill>
            <a:blip r:embed="rId13"/>
            <a:stretch>
              <a:fillRect/>
            </a:stretch>
          </p:blipFill>
          <p:spPr>
            <a:xfrm>
              <a:off x="7999038" y="2076524"/>
              <a:ext cx="1035061" cy="762078"/>
            </a:xfrm>
            <a:prstGeom prst="rect">
              <a:avLst/>
            </a:prstGeom>
          </p:spPr>
        </p:pic>
      </p:grpSp>
      <p:grpSp>
        <p:nvGrpSpPr>
          <p:cNvPr id="79" name="Group 78"/>
          <p:cNvGrpSpPr/>
          <p:nvPr/>
        </p:nvGrpSpPr>
        <p:grpSpPr>
          <a:xfrm>
            <a:off x="5023667" y="2040764"/>
            <a:ext cx="1677285" cy="1014038"/>
            <a:chOff x="2447878" y="2041890"/>
            <a:chExt cx="2158086" cy="1014038"/>
          </a:xfrm>
        </p:grpSpPr>
        <p:sp>
          <p:nvSpPr>
            <p:cNvPr id="80" name="Rectangle 79"/>
            <p:cNvSpPr/>
            <p:nvPr/>
          </p:nvSpPr>
          <p:spPr>
            <a:xfrm>
              <a:off x="2447878" y="2734430"/>
              <a:ext cx="2158086" cy="321498"/>
            </a:xfrm>
            <a:prstGeom prst="rect">
              <a:avLst/>
            </a:prstGeom>
          </p:spPr>
          <p:txBody>
            <a:bodyPr wrap="square">
              <a:spAutoFit/>
            </a:bodyPr>
            <a:lstStyle/>
            <a:p>
              <a:pPr algn="ctr"/>
              <a:r>
                <a:rPr lang="en-CA" sz="1400">
                  <a:latin typeface="Garamond" panose="02020404030301010803" pitchFamily="18" charset="0"/>
                  <a:cs typeface="Shantell Sans" pitchFamily="2" charset="0"/>
                </a:rPr>
                <a:t>Dynamic nature</a:t>
              </a:r>
            </a:p>
          </p:txBody>
        </p:sp>
        <p:pic>
          <p:nvPicPr>
            <p:cNvPr id="81"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01698" y="2041890"/>
              <a:ext cx="1109926" cy="67930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560354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25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25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250"/>
                                        <p:tgtEl>
                                          <p:spTgt spid="79"/>
                                        </p:tgtEl>
                                      </p:cBhvr>
                                    </p:animEffect>
                                  </p:childTnLst>
                                </p:cTn>
                              </p:par>
                              <p:par>
                                <p:cTn id="17" presetID="2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25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25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50"/>
                                        <p:tgtEl>
                                          <p:spTgt spid="70"/>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25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25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250"/>
                                        <p:tgtEl>
                                          <p:spTgt spid="49"/>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25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250"/>
                                        <p:tgtEl>
                                          <p:spTgt spid="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25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25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250"/>
                                        <p:tgtEl>
                                          <p:spTgt spid="6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250"/>
                                        <p:tgtEl>
                                          <p:spTgt spid="5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61" grpId="0" animBg="1"/>
      <p:bldP spid="62"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Illustration of a city with different paths to the same destin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52978"/>
            <a:ext cx="11795363" cy="4862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Routing and Navigation</a:t>
            </a:r>
          </a:p>
        </p:txBody>
      </p:sp>
      <p:pic>
        <p:nvPicPr>
          <p:cNvPr id="84" name="Picture 4" descr="Illustration of a phone attempting to direct traffic surrounded by traffic accident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527620"/>
            <a:ext cx="1761140" cy="132085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2209800" y="5668232"/>
            <a:ext cx="9601200" cy="1132618"/>
          </a:xfrm>
          <a:prstGeom prst="rect">
            <a:avLst/>
          </a:prstGeom>
        </p:spPr>
        <p:txBody>
          <a:bodyPr wrap="square">
            <a:spAutoFit/>
          </a:bodyPr>
          <a:lstStyle/>
          <a:p>
            <a:pPr algn="ctr">
              <a:lnSpc>
                <a:spcPct val="130000"/>
              </a:lnSpc>
              <a:spcBef>
                <a:spcPts val="600"/>
              </a:spcBef>
              <a:spcAft>
                <a:spcPts val="600"/>
              </a:spcAft>
            </a:pP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Different views of problem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Incomplete information </a:t>
            </a:r>
            <a:r>
              <a:rPr lang="en-CA" sz="2600" b="1">
                <a:latin typeface="Garamond" panose="02020404030301010803" pitchFamily="18" charset="0"/>
              </a:rPr>
              <a:t>.</a:t>
            </a:r>
            <a:r>
              <a:rPr lang="en-CA" sz="2600">
                <a:latin typeface="Garamond" panose="02020404030301010803" pitchFamily="18" charset="0"/>
              </a:rPr>
              <a:t> Multimodality</a:t>
            </a:r>
          </a:p>
        </p:txBody>
      </p:sp>
      <p:sp>
        <p:nvSpPr>
          <p:cNvPr id="8" name="TextBox 7">
            <a:extLst>
              <a:ext uri="{FF2B5EF4-FFF2-40B4-BE49-F238E27FC236}">
                <a16:creationId xmlns:a16="http://schemas.microsoft.com/office/drawing/2014/main" id="{9F7CC96A-8165-43F1-A2C0-4491E24D3994}"/>
              </a:ext>
            </a:extLst>
          </p:cNvPr>
          <p:cNvSpPr txBox="1"/>
          <p:nvPr/>
        </p:nvSpPr>
        <p:spPr>
          <a:xfrm>
            <a:off x="10987967" y="5217349"/>
            <a:ext cx="668773" cy="248979"/>
          </a:xfrm>
          <a:prstGeom prst="rect">
            <a:avLst/>
          </a:prstGeom>
          <a:noFill/>
        </p:spPr>
        <p:txBody>
          <a:bodyPr wrap="none" rtlCol="0">
            <a:spAutoFit/>
          </a:bodyPr>
          <a:lstStyle/>
          <a:p>
            <a:r>
              <a:rPr lang="en-CA" sz="1000">
                <a:solidFill>
                  <a:schemeClr val="bg2">
                    <a:lumMod val="50000"/>
                  </a:schemeClr>
                </a:solidFill>
              </a:rPr>
              <a:t>[</a:t>
            </a:r>
            <a:r>
              <a:rPr lang="en-CA" sz="1000">
                <a:solidFill>
                  <a:schemeClr val="bg2">
                    <a:lumMod val="50000"/>
                  </a:schemeClr>
                </a:solidFill>
                <a:hlinkClick r:id="rId5"/>
              </a:rPr>
              <a:t>Source</a:t>
            </a:r>
            <a:r>
              <a:rPr lang="en-CA" sz="1000">
                <a:solidFill>
                  <a:schemeClr val="bg2">
                    <a:lumMod val="50000"/>
                  </a:schemeClr>
                </a:solidFill>
              </a:rPr>
              <a:t>]</a:t>
            </a:r>
          </a:p>
        </p:txBody>
      </p:sp>
    </p:spTree>
    <p:extLst>
      <p:ext uri="{BB962C8B-B14F-4D97-AF65-F5344CB8AC3E}">
        <p14:creationId xmlns:p14="http://schemas.microsoft.com/office/powerpoint/2010/main" val="362405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Elevator dispatching</a:t>
            </a:r>
          </a:p>
        </p:txBody>
      </p:sp>
      <p:sp>
        <p:nvSpPr>
          <p:cNvPr id="66" name="Rectangle 11"/>
          <p:cNvSpPr>
            <a:spLocks noChangeArrowheads="1"/>
          </p:cNvSpPr>
          <p:nvPr/>
        </p:nvSpPr>
        <p:spPr bwMode="auto">
          <a:xfrm>
            <a:off x="5138093" y="3412553"/>
            <a:ext cx="1948507" cy="2304733"/>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positions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can be on one of 10 floors. Therefore, for each elevator, there are 10 different possible states. Since there are four elevators, the number of combinations for elevator positions is 10</a:t>
            </a:r>
            <a:r>
              <a:rPr lang="en-US" sz="1300" baseline="30000">
                <a:latin typeface="Garamond" panose="02020404030301010803" pitchFamily="18" charset="0"/>
                <a:cs typeface="Times New Roman" pitchFamily="18" charset="0"/>
              </a:rPr>
              <a:t>4</a:t>
            </a:r>
            <a:r>
              <a:rPr lang="en-US" sz="1300">
                <a:latin typeface="Garamond" panose="02020404030301010803" pitchFamily="18" charset="0"/>
                <a:cs typeface="Times New Roman" pitchFamily="18" charset="0"/>
              </a:rPr>
              <a:t>.</a:t>
            </a:r>
          </a:p>
        </p:txBody>
      </p:sp>
      <p:sp>
        <p:nvSpPr>
          <p:cNvPr id="67" name="Rectangle 12"/>
          <p:cNvSpPr>
            <a:spLocks noChangeArrowheads="1"/>
          </p:cNvSpPr>
          <p:nvPr/>
        </p:nvSpPr>
        <p:spPr bwMode="auto">
          <a:xfrm>
            <a:off x="5615707" y="29304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4</a:t>
            </a:r>
          </a:p>
        </p:txBody>
      </p:sp>
      <p:sp>
        <p:nvSpPr>
          <p:cNvPr id="68" name="Rectangle 13"/>
          <p:cNvSpPr>
            <a:spLocks noChangeArrowheads="1"/>
          </p:cNvSpPr>
          <p:nvPr/>
        </p:nvSpPr>
        <p:spPr bwMode="auto">
          <a:xfrm>
            <a:off x="6934200" y="3398562"/>
            <a:ext cx="2205016" cy="2364750"/>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has 10 buttons that can be either on (pressed)</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or off (not pressed). Therefore, for one elevator, there are 210 different possible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states. Since there are four elevators, the number of combinations for elevator</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buttons is 2</a:t>
            </a:r>
            <a:r>
              <a:rPr lang="en-US" sz="1300" baseline="30000">
                <a:latin typeface="Garamond" panose="02020404030301010803" pitchFamily="18" charset="0"/>
                <a:cs typeface="Times New Roman" pitchFamily="18" charset="0"/>
              </a:rPr>
              <a:t>40</a:t>
            </a:r>
            <a:r>
              <a:rPr lang="en-US" sz="1300">
                <a:latin typeface="Garamond" panose="02020404030301010803" pitchFamily="18" charset="0"/>
                <a:cs typeface="Times New Roman" pitchFamily="18" charset="0"/>
              </a:rPr>
              <a:t>.</a:t>
            </a:r>
          </a:p>
        </p:txBody>
      </p:sp>
      <p:sp>
        <p:nvSpPr>
          <p:cNvPr id="69" name="Rectangle 14"/>
          <p:cNvSpPr>
            <a:spLocks noChangeArrowheads="1"/>
          </p:cNvSpPr>
          <p:nvPr/>
        </p:nvSpPr>
        <p:spPr bwMode="auto">
          <a:xfrm>
            <a:off x="7508522"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2</a:t>
            </a:r>
            <a:r>
              <a:rPr lang="en-US" b="1" baseline="30000">
                <a:latin typeface="Garamond" panose="02020404030301010803" pitchFamily="18" charset="0"/>
                <a:cs typeface="Times New Roman" pitchFamily="18" charset="0"/>
              </a:rPr>
              <a:t>40</a:t>
            </a:r>
          </a:p>
        </p:txBody>
      </p:sp>
      <p:sp>
        <p:nvSpPr>
          <p:cNvPr id="70" name="Rectangle 16"/>
          <p:cNvSpPr>
            <a:spLocks noChangeArrowheads="1"/>
          </p:cNvSpPr>
          <p:nvPr/>
        </p:nvSpPr>
        <p:spPr bwMode="auto">
          <a:xfrm>
            <a:off x="9062203" y="3399518"/>
            <a:ext cx="1968463" cy="2344744"/>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Hall call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There are 18 hall call buttons (up and down buttons at each</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floor, except the first and the last floor) that can be either on or off. Therefore,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 number of combinations for hall call buttons is 2</a:t>
            </a:r>
            <a:r>
              <a:rPr lang="en-US" sz="1300" baseline="30000">
                <a:latin typeface="Garamond" panose="02020404030301010803" pitchFamily="18" charset="0"/>
                <a:cs typeface="Times New Roman" pitchFamily="18" charset="0"/>
              </a:rPr>
              <a:t>18</a:t>
            </a:r>
            <a:r>
              <a:rPr lang="en-US" sz="1300">
                <a:latin typeface="Garamond" panose="02020404030301010803" pitchFamily="18" charset="0"/>
                <a:cs typeface="Times New Roman" pitchFamily="18" charset="0"/>
              </a:rPr>
              <a:t>.</a:t>
            </a:r>
          </a:p>
        </p:txBody>
      </p:sp>
      <p:sp>
        <p:nvSpPr>
          <p:cNvPr id="71" name="Rectangle 17"/>
          <p:cNvSpPr>
            <a:spLocks noChangeArrowheads="1"/>
          </p:cNvSpPr>
          <p:nvPr/>
        </p:nvSpPr>
        <p:spPr bwMode="auto">
          <a:xfrm>
            <a:off x="9525000"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18</a:t>
            </a:r>
            <a:r>
              <a:rPr lang="en-US" b="1" baseline="30000">
                <a:latin typeface="Garamond" panose="02020404030301010803" pitchFamily="18" charset="0"/>
                <a:cs typeface="Times New Roman" pitchFamily="18" charset="0"/>
              </a:rPr>
              <a:t>4</a:t>
            </a:r>
          </a:p>
        </p:txBody>
      </p:sp>
      <p:sp>
        <p:nvSpPr>
          <p:cNvPr id="72" name="Rectangle 18"/>
          <p:cNvSpPr>
            <a:spLocks noChangeArrowheads="1"/>
          </p:cNvSpPr>
          <p:nvPr/>
        </p:nvSpPr>
        <p:spPr bwMode="auto">
          <a:xfrm>
            <a:off x="11260490" y="3370641"/>
            <a:ext cx="762000" cy="329321"/>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sz="1400" b="1">
                <a:latin typeface="Garamond" panose="02020404030301010803" pitchFamily="18" charset="0"/>
                <a:cs typeface="Times New Roman" pitchFamily="18" charset="0"/>
              </a:rPr>
              <a:t>States</a:t>
            </a:r>
          </a:p>
        </p:txBody>
      </p:sp>
      <p:sp>
        <p:nvSpPr>
          <p:cNvPr id="73" name="Rectangle 19"/>
          <p:cNvSpPr>
            <a:spLocks noChangeArrowheads="1"/>
          </p:cNvSpPr>
          <p:nvPr/>
        </p:nvSpPr>
        <p:spPr bwMode="auto">
          <a:xfrm>
            <a:off x="11222390" y="2912600"/>
            <a:ext cx="914400" cy="483402"/>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21</a:t>
            </a:r>
          </a:p>
        </p:txBody>
      </p:sp>
      <p:sp>
        <p:nvSpPr>
          <p:cNvPr id="74" name="Rectangle 22"/>
          <p:cNvSpPr>
            <a:spLocks noChangeArrowheads="1"/>
          </p:cNvSpPr>
          <p:nvPr/>
        </p:nvSpPr>
        <p:spPr bwMode="auto">
          <a:xfrm>
            <a:off x="647700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5" name="Rectangle 23"/>
          <p:cNvSpPr>
            <a:spLocks noChangeArrowheads="1"/>
          </p:cNvSpPr>
          <p:nvPr/>
        </p:nvSpPr>
        <p:spPr bwMode="auto">
          <a:xfrm>
            <a:off x="847919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6" name="Rectangle 24"/>
          <p:cNvSpPr>
            <a:spLocks noChangeArrowheads="1"/>
          </p:cNvSpPr>
          <p:nvPr/>
        </p:nvSpPr>
        <p:spPr bwMode="auto">
          <a:xfrm>
            <a:off x="10439400" y="2952944"/>
            <a:ext cx="914400" cy="478914"/>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sym typeface="Symbol" pitchFamily="18" charset="2"/>
              </a:rPr>
              <a:t> </a:t>
            </a:r>
            <a:endParaRPr lang="en-US" b="1" baseline="30000">
              <a:latin typeface="Garamond" panose="02020404030301010803" pitchFamily="18" charset="0"/>
              <a:cs typeface="Times New Roman" pitchFamily="18" charset="0"/>
              <a:sym typeface="Symbol" pitchFamily="18" charset="2"/>
            </a:endParaRPr>
          </a:p>
        </p:txBody>
      </p:sp>
      <p:sp>
        <p:nvSpPr>
          <p:cNvPr id="77" name="Rectangle 76"/>
          <p:cNvSpPr/>
          <p:nvPr/>
        </p:nvSpPr>
        <p:spPr>
          <a:xfrm>
            <a:off x="5486400" y="1569555"/>
            <a:ext cx="6342324" cy="956159"/>
          </a:xfrm>
          <a:prstGeom prst="rect">
            <a:avLst/>
          </a:prstGeom>
        </p:spPr>
        <p:txBody>
          <a:bodyPr wrap="square">
            <a:spAutoFit/>
          </a:bodyPr>
          <a:lstStyle/>
          <a:p>
            <a:pPr algn="ct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Computation</a:t>
            </a:r>
          </a:p>
        </p:txBody>
      </p:sp>
      <p:pic>
        <p:nvPicPr>
          <p:cNvPr id="2" name="Picture 1">
            <a:extLst>
              <a:ext uri="{FF2B5EF4-FFF2-40B4-BE49-F238E27FC236}">
                <a16:creationId xmlns:a16="http://schemas.microsoft.com/office/drawing/2014/main" id="{8FEA1D6D-AA66-3353-710C-FE213355A6D9}"/>
              </a:ext>
            </a:extLst>
          </p:cNvPr>
          <p:cNvPicPr>
            <a:picLocks noChangeAspect="1"/>
          </p:cNvPicPr>
          <p:nvPr/>
        </p:nvPicPr>
        <p:blipFill>
          <a:blip r:embed="rId3"/>
          <a:stretch>
            <a:fillRect/>
          </a:stretch>
        </p:blipFill>
        <p:spPr>
          <a:xfrm>
            <a:off x="50296" y="1168557"/>
            <a:ext cx="5017008" cy="5585460"/>
          </a:xfrm>
          <a:prstGeom prst="rect">
            <a:avLst/>
          </a:prstGeom>
        </p:spPr>
      </p:pic>
    </p:spTree>
    <p:extLst>
      <p:ext uri="{BB962C8B-B14F-4D97-AF65-F5344CB8AC3E}">
        <p14:creationId xmlns:p14="http://schemas.microsoft.com/office/powerpoint/2010/main" val="6197009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9" name="Rectangle 23"/>
          <p:cNvSpPr>
            <a:spLocks noChangeArrowheads="1"/>
          </p:cNvSpPr>
          <p:nvPr/>
        </p:nvSpPr>
        <p:spPr bwMode="auto">
          <a:xfrm>
            <a:off x="233362" y="1207901"/>
            <a:ext cx="6731674"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Given </a:t>
            </a:r>
            <a:r>
              <a:rPr lang="en-US" b="1">
                <a:latin typeface="Garamond" panose="02020404030301010803" pitchFamily="18" charset="0"/>
              </a:rPr>
              <a:t>n</a:t>
            </a:r>
            <a:r>
              <a:rPr lang="en-US">
                <a:latin typeface="Garamond" panose="02020404030301010803" pitchFamily="18" charset="0"/>
              </a:rPr>
              <a:t> cities,</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A travelling salesman must visit the n cities and return home, making a loop (roundtrip). </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He would like to travel in the most efficient way (cheapest way or shortest distance or some other criterion). </a:t>
            </a:r>
          </a:p>
        </p:txBody>
      </p:sp>
      <p:sp>
        <p:nvSpPr>
          <p:cNvPr id="11" name="Rectangle 10"/>
          <p:cNvSpPr>
            <a:spLocks noChangeArrowheads="1"/>
          </p:cNvSpPr>
          <p:nvPr/>
        </p:nvSpPr>
        <p:spPr bwMode="auto">
          <a:xfrm>
            <a:off x="609600" y="4772558"/>
            <a:ext cx="11582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Search space is BIG: </a:t>
            </a:r>
          </a:p>
          <a:p>
            <a:pPr>
              <a:lnSpc>
                <a:spcPct val="120000"/>
              </a:lnSpc>
              <a:spcBef>
                <a:spcPts val="600"/>
              </a:spcBef>
              <a:spcAft>
                <a:spcPts val="600"/>
              </a:spcAft>
            </a:pPr>
            <a:r>
              <a:rPr lang="en-US" dirty="0">
                <a:latin typeface="Garamond" panose="02020404030301010803" pitchFamily="18" charset="0"/>
              </a:rPr>
              <a:t>for 14 cities there are (14-1)! ≈ 622,702,080</a:t>
            </a:r>
            <a:r>
              <a:rPr lang="en-US" b="1" dirty="0">
                <a:latin typeface="Garamond" panose="02020404030301010803" pitchFamily="18" charset="0"/>
              </a:rPr>
              <a:t> possible tours</a:t>
            </a:r>
            <a:r>
              <a:rPr lang="en-US" sz="2400" baseline="30000" dirty="0">
                <a:latin typeface="Garamond" panose="02020404030301010803" pitchFamily="18" charset="0"/>
              </a:rPr>
              <a:t> *</a:t>
            </a:r>
            <a:r>
              <a:rPr lang="en-US" dirty="0">
                <a:latin typeface="Garamond" panose="02020404030301010803" pitchFamily="18" charset="0"/>
              </a:rPr>
              <a:t>. This is NP-hard problem.</a:t>
            </a:r>
          </a:p>
        </p:txBody>
      </p:sp>
      <p:sp>
        <p:nvSpPr>
          <p:cNvPr id="13" name="Text Box 3"/>
          <p:cNvSpPr txBox="1">
            <a:spLocks noChangeArrowheads="1"/>
          </p:cNvSpPr>
          <p:nvPr/>
        </p:nvSpPr>
        <p:spPr bwMode="auto">
          <a:xfrm>
            <a:off x="252412" y="4218560"/>
            <a:ext cx="2490788"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342900" indent="-342900">
              <a:lnSpc>
                <a:spcPct val="125000"/>
              </a:lnSpc>
              <a:buFont typeface="Wingdings" panose="05000000000000000000" pitchFamily="2" charset="2"/>
              <a:buChar char="§"/>
            </a:pPr>
            <a:r>
              <a:rPr lang="en-US" b="1">
                <a:latin typeface="Garamond" panose="02020404030301010803" pitchFamily="18" charset="0"/>
              </a:rPr>
              <a:t>Search Space</a:t>
            </a:r>
          </a:p>
        </p:txBody>
      </p:sp>
      <p:sp>
        <p:nvSpPr>
          <p:cNvPr id="46" name="TextBox 45">
            <a:extLst>
              <a:ext uri="{FF2B5EF4-FFF2-40B4-BE49-F238E27FC236}">
                <a16:creationId xmlns:a16="http://schemas.microsoft.com/office/drawing/2014/main" id="{6687518D-1C30-413A-A03C-D8C48201F52B}"/>
              </a:ext>
            </a:extLst>
          </p:cNvPr>
          <p:cNvSpPr txBox="1"/>
          <p:nvPr/>
        </p:nvSpPr>
        <p:spPr>
          <a:xfrm>
            <a:off x="7543800" y="5905647"/>
            <a:ext cx="4648200" cy="995016"/>
          </a:xfrm>
          <a:prstGeom prst="rect">
            <a:avLst/>
          </a:prstGeom>
          <a:noFill/>
        </p:spPr>
        <p:txBody>
          <a:bodyPr wrap="square">
            <a:spAutoFit/>
          </a:bodyPr>
          <a:lstStyle/>
          <a:p>
            <a:r>
              <a:rPr lang="en-US" sz="1800" baseline="30000">
                <a:latin typeface="Garamond" panose="02020404030301010803" pitchFamily="18" charset="0"/>
              </a:rPr>
              <a:t>*</a:t>
            </a:r>
            <a:r>
              <a:rPr lang="en-US" sz="1800">
                <a:latin typeface="Garamond" panose="02020404030301010803" pitchFamily="18" charset="0"/>
              </a:rPr>
              <a:t>Fortunately, dynamic programming algorithms enable reduced complexity as explained in Chapter 2 of the textbook.</a:t>
            </a:r>
          </a:p>
        </p:txBody>
      </p:sp>
      <p:pic>
        <p:nvPicPr>
          <p:cNvPr id="6" name="Picture 5">
            <a:extLst>
              <a:ext uri="{FF2B5EF4-FFF2-40B4-BE49-F238E27FC236}">
                <a16:creationId xmlns:a16="http://schemas.microsoft.com/office/drawing/2014/main" id="{F20ECF59-679A-48DE-88D4-7DE82E6E0096}"/>
              </a:ext>
            </a:extLst>
          </p:cNvPr>
          <p:cNvPicPr>
            <a:picLocks noChangeAspect="1"/>
          </p:cNvPicPr>
          <p:nvPr/>
        </p:nvPicPr>
        <p:blipFill>
          <a:blip r:embed="rId3"/>
          <a:stretch>
            <a:fillRect/>
          </a:stretch>
        </p:blipFill>
        <p:spPr>
          <a:xfrm>
            <a:off x="6470497" y="694271"/>
            <a:ext cx="5656768" cy="4487330"/>
          </a:xfrm>
          <a:prstGeom prst="rect">
            <a:avLst/>
          </a:prstGeom>
        </p:spPr>
      </p:pic>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1846</Words>
  <Application>Microsoft Office PowerPoint</Application>
  <PresentationFormat>Widescreen</PresentationFormat>
  <Paragraphs>379</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Courier New</vt:lpstr>
      <vt:lpstr>Garamond</vt:lpstr>
      <vt:lpstr>Georgia</vt:lpstr>
      <vt:lpstr>Shantell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2025-03-20T10:07:41Z</dcterms:modified>
</cp:coreProperties>
</file>